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slides/_rels/slide26.xml.rels" ContentType="application/vnd.openxmlformats-package.relationships+xml"/>
  <Override PartName="/ppt/slides/_rels/slide10.xml.rels" ContentType="application/vnd.openxmlformats-package.relationships+xml"/>
  <Override PartName="/ppt/slides/_rels/slide17.xml.rels" ContentType="application/vnd.openxmlformats-package.relationships+xml"/>
  <Override PartName="/ppt/slides/_rels/slide9.xml.rels" ContentType="application/vnd.openxmlformats-package.relationships+xml"/>
  <Override PartName="/ppt/slides/_rels/slide24.xml.rels" ContentType="application/vnd.openxmlformats-package.relationships+xml"/>
  <Override PartName="/ppt/slides/_rels/slide2.xml.rels" ContentType="application/vnd.openxmlformats-package.relationships+xml"/>
  <Override PartName="/ppt/slides/_rels/slide8.xml.rels" ContentType="application/vnd.openxmlformats-package.relationships+xml"/>
  <Override PartName="/ppt/slides/_rels/slide23.xml.rels" ContentType="application/vnd.openxmlformats-package.relationships+xml"/>
  <Override PartName="/ppt/slides/_rels/slide1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25.xml.rels" ContentType="application/vnd.openxmlformats-package.relationships+xml"/>
  <Override PartName="/ppt/slides/_rels/slide3.xml.rels" ContentType="application/vnd.openxmlformats-package.relationships+xml"/>
  <Override PartName="/ppt/slides/_rels/slide11.xml.rels" ContentType="application/vnd.openxmlformats-package.relationships+xml"/>
  <Override PartName="/ppt/slides/_rels/slide18.xml.rels" ContentType="application/vnd.openxmlformats-package.relationships+xml"/>
  <Override PartName="/ppt/slides/_rels/slide4.xml.rels" ContentType="application/vnd.openxmlformats-package.relationships+xml"/>
  <Override PartName="/ppt/slides/_rels/slide12.xml.rels" ContentType="application/vnd.openxmlformats-package.relationships+xml"/>
  <Override PartName="/ppt/slides/_rels/slide19.xml.rels" ContentType="application/vnd.openxmlformats-package.relationships+xml"/>
  <Override PartName="/ppt/slides/_rels/slide5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22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20.xml.rels" ContentType="application/vnd.openxmlformats-package.relationships+xml"/>
  <Override PartName="/ppt/slides/_rels/slide21.xml.rels" ContentType="application/vnd.openxmlformats-package.relationships+xml"/>
  <Override PartName="/ppt/slides/slide22.xml" ContentType="application/vnd.openxmlformats-officedocument.presentationml.slide+xml"/>
  <Override PartName="/ppt/slides/slide7.xml" ContentType="application/vnd.openxmlformats-officedocument.presentationml.slide+xml"/>
  <Override PartName="/ppt/slides/slide21.xml" ContentType="application/vnd.openxmlformats-officedocument.presentationml.slide+xml"/>
  <Override PartName="/ppt/slides/slide6.xml" ContentType="application/vnd.openxmlformats-officedocument.presentationml.slide+xml"/>
  <Override PartName="/ppt/slides/slide20.xml" ContentType="application/vnd.openxmlformats-officedocument.presentationml.slide+xml"/>
  <Override PartName="/ppt/slides/slide5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23.xml" ContentType="application/vnd.openxmlformats-officedocument.presentationml.slide+xml"/>
  <Override PartName="/ppt/slides/slide1.xml" ContentType="application/vnd.openxmlformats-officedocument.presentationml.slide+xml"/>
  <Override PartName="/ppt/slides/slide19.xml" ContentType="application/vnd.openxmlformats-officedocument.presentationml.slide+xml"/>
  <Override PartName="/ppt/slides/slide24.xml" ContentType="application/vnd.openxmlformats-officedocument.presentationml.slide+xml"/>
  <Override PartName="/ppt/slides/slide2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26.xml" ContentType="application/vnd.openxmlformats-officedocument.presentationml.slide+xml"/>
  <Override PartName="/ppt/slides/slide4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_rels/presentation.xml.rels" ContentType="application/vnd.openxmlformats-package.relationships+xml"/>
  <Override PartName="/ppt/media/image45.png" ContentType="image/png"/>
  <Override PartName="/ppt/media/image44.png" ContentType="image/png"/>
  <Override PartName="/ppt/media/image43.png" ContentType="image/png"/>
  <Override PartName="/ppt/media/image42.png" ContentType="image/png"/>
  <Override PartName="/ppt/media/image41.png" ContentType="image/png"/>
  <Override PartName="/ppt/media/image40.png" ContentType="image/png"/>
  <Override PartName="/ppt/media/image35.png" ContentType="image/png"/>
  <Override PartName="/ppt/media/image34.png" ContentType="image/png"/>
  <Override PartName="/ppt/media/image33.png" ContentType="image/png"/>
  <Override PartName="/ppt/media/image32.png" ContentType="image/png"/>
  <Override PartName="/ppt/media/image31.png" ContentType="image/png"/>
  <Override PartName="/ppt/media/image30.png" ContentType="image/png"/>
  <Override PartName="/ppt/media/image29.png" ContentType="image/png"/>
  <Override PartName="/ppt/media/image28.png" ContentType="image/png"/>
  <Override PartName="/ppt/media/image27.png" ContentType="image/png"/>
  <Override PartName="/ppt/media/image26.png" ContentType="image/png"/>
  <Override PartName="/ppt/media/image25.png" ContentType="image/png"/>
  <Override PartName="/ppt/media/image24.png" ContentType="image/png"/>
  <Override PartName="/ppt/media/image9.png" ContentType="image/png"/>
  <Override PartName="/ppt/media/image10.png" ContentType="image/png"/>
  <Override PartName="/ppt/media/image23.png" ContentType="image/png"/>
  <Override PartName="/ppt/media/image8.png" ContentType="image/png"/>
  <Override PartName="/ppt/media/image36.png" ContentType="image/png"/>
  <Override PartName="/ppt/media/image1.png" ContentType="image/png"/>
  <Override PartName="/ppt/media/image6.png" ContentType="image/png"/>
  <Override PartName="/ppt/media/image21.png" ContentType="image/png"/>
  <Override PartName="/ppt/media/image37.png" ContentType="image/png"/>
  <Override PartName="/ppt/media/image2.png" ContentType="image/png"/>
  <Override PartName="/ppt/media/image7.png" ContentType="image/png"/>
  <Override PartName="/ppt/media/image22.png" ContentType="image/png"/>
  <Override PartName="/ppt/media/image38.png" ContentType="image/png"/>
  <Override PartName="/ppt/media/image3.png" ContentType="image/png"/>
  <Override PartName="/ppt/media/image39.png" ContentType="image/png"/>
  <Override PartName="/ppt/media/image4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media/image19.png" ContentType="image/png"/>
  <Override PartName="/ppt/media/image5.png" ContentType="image/png"/>
  <Override PartName="/ppt/media/image20.png" ContentType="image/png"/>
  <Override PartName="/ppt/presentation.xml" ContentType="application/vnd.openxmlformats-officedocument.presentationml.presentation.main+xml"/>
  <Override PartName="/ppt/slideMasters/_rels/slideMaster4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theme/theme4.xml" ContentType="application/vnd.openxmlformats-officedocument.theme+xml"/>
  <Override PartName="/ppt/theme/theme3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slideLayouts/_rels/slideLayout48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46.xml.rels" ContentType="application/vnd.openxmlformats-package.relationships+xml"/>
  <Override PartName="/ppt/slideLayouts/slideLayout22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6.xml" ContentType="application/vnd.openxmlformats-officedocument.presentationml.slideLayout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</p:sldIdLst>
  <p:sldSz cx="11520487" cy="6480175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4.png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Relationship Id="rId3" Type="http://schemas.openxmlformats.org/officeDocument/2006/relationships/image" Target="../media/image6.png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7.png"/><Relationship Id="rId3" Type="http://schemas.openxmlformats.org/officeDocument/2006/relationships/image" Target="../media/image8.png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392760" y="560520"/>
            <a:ext cx="10734120" cy="890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77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392760" y="1595160"/>
            <a:ext cx="10734120" cy="1984320"/>
          </a:xfrm>
          <a:prstGeom prst="rect">
            <a:avLst/>
          </a:prstGeom>
        </p:spPr>
        <p:txBody>
          <a:bodyPr lIns="0" rIns="0" tIns="0" bIns="0"/>
          <a:p>
            <a:endParaRPr b="0" lang="en-US" sz="177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392760" y="3768480"/>
            <a:ext cx="10734120" cy="1984320"/>
          </a:xfrm>
          <a:prstGeom prst="rect">
            <a:avLst/>
          </a:prstGeom>
        </p:spPr>
        <p:txBody>
          <a:bodyPr lIns="0" rIns="0" tIns="0" bIns="0"/>
          <a:p>
            <a:endParaRPr b="0" lang="en-US" sz="177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392760" y="560520"/>
            <a:ext cx="10734120" cy="890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77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392760" y="1595160"/>
            <a:ext cx="5238000" cy="1984320"/>
          </a:xfrm>
          <a:prstGeom prst="rect">
            <a:avLst/>
          </a:prstGeom>
        </p:spPr>
        <p:txBody>
          <a:bodyPr lIns="0" rIns="0" tIns="0" bIns="0"/>
          <a:p>
            <a:endParaRPr b="0" lang="en-US" sz="177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5893200" y="1595160"/>
            <a:ext cx="5238000" cy="1984320"/>
          </a:xfrm>
          <a:prstGeom prst="rect">
            <a:avLst/>
          </a:prstGeom>
        </p:spPr>
        <p:txBody>
          <a:bodyPr lIns="0" rIns="0" tIns="0" bIns="0"/>
          <a:p>
            <a:endParaRPr b="0" lang="en-US" sz="177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 type="body"/>
          </p:nvPr>
        </p:nvSpPr>
        <p:spPr>
          <a:xfrm>
            <a:off x="5893200" y="3768480"/>
            <a:ext cx="5238000" cy="1984320"/>
          </a:xfrm>
          <a:prstGeom prst="rect">
            <a:avLst/>
          </a:prstGeom>
        </p:spPr>
        <p:txBody>
          <a:bodyPr lIns="0" rIns="0" tIns="0" bIns="0"/>
          <a:p>
            <a:endParaRPr b="0" lang="en-US" sz="177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 type="body"/>
          </p:nvPr>
        </p:nvSpPr>
        <p:spPr>
          <a:xfrm>
            <a:off x="392760" y="3768480"/>
            <a:ext cx="5238000" cy="1984320"/>
          </a:xfrm>
          <a:prstGeom prst="rect">
            <a:avLst/>
          </a:prstGeom>
        </p:spPr>
        <p:txBody>
          <a:bodyPr lIns="0" rIns="0" tIns="0" bIns="0"/>
          <a:p>
            <a:endParaRPr b="0" lang="en-US" sz="177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392760" y="560520"/>
            <a:ext cx="10734120" cy="890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77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392760" y="1595160"/>
            <a:ext cx="10734120" cy="4160160"/>
          </a:xfrm>
          <a:prstGeom prst="rect">
            <a:avLst/>
          </a:prstGeom>
        </p:spPr>
        <p:txBody>
          <a:bodyPr lIns="0" rIns="0" tIns="0" bIns="0"/>
          <a:p>
            <a:endParaRPr b="0" lang="en-US" sz="177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" name="PlaceHolder 3"/>
          <p:cNvSpPr>
            <a:spLocks noGrp="1"/>
          </p:cNvSpPr>
          <p:nvPr>
            <p:ph type="body"/>
          </p:nvPr>
        </p:nvSpPr>
        <p:spPr>
          <a:xfrm>
            <a:off x="392760" y="1595160"/>
            <a:ext cx="10734120" cy="4160160"/>
          </a:xfrm>
          <a:prstGeom prst="rect">
            <a:avLst/>
          </a:prstGeom>
        </p:spPr>
        <p:txBody>
          <a:bodyPr lIns="0" rIns="0" tIns="0" bIns="0"/>
          <a:p>
            <a:endParaRPr b="0" lang="en-US" sz="177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1" name="" descr=""/>
          <p:cNvPicPr/>
          <p:nvPr/>
        </p:nvPicPr>
        <p:blipFill>
          <a:blip r:embed="rId2"/>
          <a:stretch/>
        </p:blipFill>
        <p:spPr>
          <a:xfrm>
            <a:off x="3152520" y="1595160"/>
            <a:ext cx="5213880" cy="4160160"/>
          </a:xfrm>
          <a:prstGeom prst="rect">
            <a:avLst/>
          </a:prstGeom>
          <a:ln>
            <a:noFill/>
          </a:ln>
        </p:spPr>
      </p:pic>
      <p:pic>
        <p:nvPicPr>
          <p:cNvPr id="42" name="" descr=""/>
          <p:cNvPicPr/>
          <p:nvPr/>
        </p:nvPicPr>
        <p:blipFill>
          <a:blip r:embed="rId3"/>
          <a:stretch/>
        </p:blipFill>
        <p:spPr>
          <a:xfrm>
            <a:off x="3152520" y="1595160"/>
            <a:ext cx="5213880" cy="416016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392760" y="560520"/>
            <a:ext cx="10734120" cy="890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77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subTitle"/>
          </p:nvPr>
        </p:nvSpPr>
        <p:spPr>
          <a:xfrm>
            <a:off x="392760" y="1595160"/>
            <a:ext cx="10734120" cy="4160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392760" y="560520"/>
            <a:ext cx="10734120" cy="890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77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392760" y="1595160"/>
            <a:ext cx="10734120" cy="4160160"/>
          </a:xfrm>
          <a:prstGeom prst="rect">
            <a:avLst/>
          </a:prstGeom>
        </p:spPr>
        <p:txBody>
          <a:bodyPr lIns="0" rIns="0" tIns="0" bIns="0"/>
          <a:p>
            <a:endParaRPr b="0" lang="en-US" sz="177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392760" y="560520"/>
            <a:ext cx="10734120" cy="890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77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392760" y="1595160"/>
            <a:ext cx="5238000" cy="4160160"/>
          </a:xfrm>
          <a:prstGeom prst="rect">
            <a:avLst/>
          </a:prstGeom>
        </p:spPr>
        <p:txBody>
          <a:bodyPr lIns="0" rIns="0" tIns="0" bIns="0"/>
          <a:p>
            <a:endParaRPr b="0" lang="en-US" sz="177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5893200" y="1595160"/>
            <a:ext cx="5238000" cy="4160160"/>
          </a:xfrm>
          <a:prstGeom prst="rect">
            <a:avLst/>
          </a:prstGeom>
        </p:spPr>
        <p:txBody>
          <a:bodyPr lIns="0" rIns="0" tIns="0" bIns="0"/>
          <a:p>
            <a:endParaRPr b="0" lang="en-US" sz="177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392760" y="560520"/>
            <a:ext cx="10734120" cy="890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77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subTitle"/>
          </p:nvPr>
        </p:nvSpPr>
        <p:spPr>
          <a:xfrm>
            <a:off x="392760" y="560520"/>
            <a:ext cx="10734120" cy="41299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392760" y="560520"/>
            <a:ext cx="10734120" cy="890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77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392760" y="1595160"/>
            <a:ext cx="5238000" cy="1984320"/>
          </a:xfrm>
          <a:prstGeom prst="rect">
            <a:avLst/>
          </a:prstGeom>
        </p:spPr>
        <p:txBody>
          <a:bodyPr lIns="0" rIns="0" tIns="0" bIns="0"/>
          <a:p>
            <a:endParaRPr b="0" lang="en-US" sz="177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 type="body"/>
          </p:nvPr>
        </p:nvSpPr>
        <p:spPr>
          <a:xfrm>
            <a:off x="392760" y="3768480"/>
            <a:ext cx="5238000" cy="1984320"/>
          </a:xfrm>
          <a:prstGeom prst="rect">
            <a:avLst/>
          </a:prstGeom>
        </p:spPr>
        <p:txBody>
          <a:bodyPr lIns="0" rIns="0" tIns="0" bIns="0"/>
          <a:p>
            <a:endParaRPr b="0" lang="en-US" sz="177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9" name="PlaceHolder 4"/>
          <p:cNvSpPr>
            <a:spLocks noGrp="1"/>
          </p:cNvSpPr>
          <p:nvPr>
            <p:ph type="body"/>
          </p:nvPr>
        </p:nvSpPr>
        <p:spPr>
          <a:xfrm>
            <a:off x="5893200" y="1595160"/>
            <a:ext cx="5238000" cy="4160160"/>
          </a:xfrm>
          <a:prstGeom prst="rect">
            <a:avLst/>
          </a:prstGeom>
        </p:spPr>
        <p:txBody>
          <a:bodyPr lIns="0" rIns="0" tIns="0" bIns="0"/>
          <a:p>
            <a:endParaRPr b="0" lang="en-US" sz="177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392760" y="560520"/>
            <a:ext cx="10734120" cy="890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77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subTitle"/>
          </p:nvPr>
        </p:nvSpPr>
        <p:spPr>
          <a:xfrm>
            <a:off x="392760" y="1595160"/>
            <a:ext cx="10734120" cy="4160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392760" y="560520"/>
            <a:ext cx="10734120" cy="890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77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392760" y="1595160"/>
            <a:ext cx="5238000" cy="4160160"/>
          </a:xfrm>
          <a:prstGeom prst="rect">
            <a:avLst/>
          </a:prstGeom>
        </p:spPr>
        <p:txBody>
          <a:bodyPr lIns="0" rIns="0" tIns="0" bIns="0"/>
          <a:p>
            <a:endParaRPr b="0" lang="en-US" sz="177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 type="body"/>
          </p:nvPr>
        </p:nvSpPr>
        <p:spPr>
          <a:xfrm>
            <a:off x="5893200" y="1595160"/>
            <a:ext cx="5238000" cy="1984320"/>
          </a:xfrm>
          <a:prstGeom prst="rect">
            <a:avLst/>
          </a:prstGeom>
        </p:spPr>
        <p:txBody>
          <a:bodyPr lIns="0" rIns="0" tIns="0" bIns="0"/>
          <a:p>
            <a:endParaRPr b="0" lang="en-US" sz="177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" name="PlaceHolder 4"/>
          <p:cNvSpPr>
            <a:spLocks noGrp="1"/>
          </p:cNvSpPr>
          <p:nvPr>
            <p:ph type="body"/>
          </p:nvPr>
        </p:nvSpPr>
        <p:spPr>
          <a:xfrm>
            <a:off x="5893200" y="3768480"/>
            <a:ext cx="5238000" cy="1984320"/>
          </a:xfrm>
          <a:prstGeom prst="rect">
            <a:avLst/>
          </a:prstGeom>
        </p:spPr>
        <p:txBody>
          <a:bodyPr lIns="0" rIns="0" tIns="0" bIns="0"/>
          <a:p>
            <a:endParaRPr b="0" lang="en-US" sz="177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392760" y="560520"/>
            <a:ext cx="10734120" cy="890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77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392760" y="1595160"/>
            <a:ext cx="5238000" cy="1984320"/>
          </a:xfrm>
          <a:prstGeom prst="rect">
            <a:avLst/>
          </a:prstGeom>
        </p:spPr>
        <p:txBody>
          <a:bodyPr lIns="0" rIns="0" tIns="0" bIns="0"/>
          <a:p>
            <a:endParaRPr b="0" lang="en-US" sz="177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5893200" y="1595160"/>
            <a:ext cx="5238000" cy="1984320"/>
          </a:xfrm>
          <a:prstGeom prst="rect">
            <a:avLst/>
          </a:prstGeom>
        </p:spPr>
        <p:txBody>
          <a:bodyPr lIns="0" rIns="0" tIns="0" bIns="0"/>
          <a:p>
            <a:endParaRPr b="0" lang="en-US" sz="177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392760" y="3768480"/>
            <a:ext cx="10734120" cy="1984320"/>
          </a:xfrm>
          <a:prstGeom prst="rect">
            <a:avLst/>
          </a:prstGeom>
        </p:spPr>
        <p:txBody>
          <a:bodyPr lIns="0" rIns="0" tIns="0" bIns="0"/>
          <a:p>
            <a:endParaRPr b="0" lang="en-US" sz="177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392760" y="560520"/>
            <a:ext cx="10734120" cy="890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77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392760" y="1595160"/>
            <a:ext cx="10734120" cy="1984320"/>
          </a:xfrm>
          <a:prstGeom prst="rect">
            <a:avLst/>
          </a:prstGeom>
        </p:spPr>
        <p:txBody>
          <a:bodyPr lIns="0" rIns="0" tIns="0" bIns="0"/>
          <a:p>
            <a:endParaRPr b="0" lang="en-US" sz="177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392760" y="3768480"/>
            <a:ext cx="10734120" cy="1984320"/>
          </a:xfrm>
          <a:prstGeom prst="rect">
            <a:avLst/>
          </a:prstGeom>
        </p:spPr>
        <p:txBody>
          <a:bodyPr lIns="0" rIns="0" tIns="0" bIns="0"/>
          <a:p>
            <a:endParaRPr b="0" lang="en-US" sz="177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392760" y="560520"/>
            <a:ext cx="10734120" cy="890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77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392760" y="1595160"/>
            <a:ext cx="5238000" cy="1984320"/>
          </a:xfrm>
          <a:prstGeom prst="rect">
            <a:avLst/>
          </a:prstGeom>
        </p:spPr>
        <p:txBody>
          <a:bodyPr lIns="0" rIns="0" tIns="0" bIns="0"/>
          <a:p>
            <a:endParaRPr b="0" lang="en-US" sz="177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5893200" y="1595160"/>
            <a:ext cx="5238000" cy="1984320"/>
          </a:xfrm>
          <a:prstGeom prst="rect">
            <a:avLst/>
          </a:prstGeom>
        </p:spPr>
        <p:txBody>
          <a:bodyPr lIns="0" rIns="0" tIns="0" bIns="0"/>
          <a:p>
            <a:endParaRPr b="0" lang="en-US" sz="177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 type="body"/>
          </p:nvPr>
        </p:nvSpPr>
        <p:spPr>
          <a:xfrm>
            <a:off x="5893200" y="3768480"/>
            <a:ext cx="5238000" cy="1984320"/>
          </a:xfrm>
          <a:prstGeom prst="rect">
            <a:avLst/>
          </a:prstGeom>
        </p:spPr>
        <p:txBody>
          <a:bodyPr lIns="0" rIns="0" tIns="0" bIns="0"/>
          <a:p>
            <a:endParaRPr b="0" lang="en-US" sz="177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5" name="PlaceHolder 5"/>
          <p:cNvSpPr>
            <a:spLocks noGrp="1"/>
          </p:cNvSpPr>
          <p:nvPr>
            <p:ph type="body"/>
          </p:nvPr>
        </p:nvSpPr>
        <p:spPr>
          <a:xfrm>
            <a:off x="392760" y="3768480"/>
            <a:ext cx="5238000" cy="1984320"/>
          </a:xfrm>
          <a:prstGeom prst="rect">
            <a:avLst/>
          </a:prstGeom>
        </p:spPr>
        <p:txBody>
          <a:bodyPr lIns="0" rIns="0" tIns="0" bIns="0"/>
          <a:p>
            <a:endParaRPr b="0" lang="en-US" sz="177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392760" y="560520"/>
            <a:ext cx="10734120" cy="890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77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392760" y="1595160"/>
            <a:ext cx="10734120" cy="4160160"/>
          </a:xfrm>
          <a:prstGeom prst="rect">
            <a:avLst/>
          </a:prstGeom>
        </p:spPr>
        <p:txBody>
          <a:bodyPr lIns="0" rIns="0" tIns="0" bIns="0"/>
          <a:p>
            <a:endParaRPr b="0" lang="en-US" sz="177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 type="body"/>
          </p:nvPr>
        </p:nvSpPr>
        <p:spPr>
          <a:xfrm>
            <a:off x="392760" y="1595160"/>
            <a:ext cx="10734120" cy="4160160"/>
          </a:xfrm>
          <a:prstGeom prst="rect">
            <a:avLst/>
          </a:prstGeom>
        </p:spPr>
        <p:txBody>
          <a:bodyPr lIns="0" rIns="0" tIns="0" bIns="0"/>
          <a:p>
            <a:endParaRPr b="0" lang="en-US" sz="177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9" name="" descr=""/>
          <p:cNvPicPr/>
          <p:nvPr/>
        </p:nvPicPr>
        <p:blipFill>
          <a:blip r:embed="rId2"/>
          <a:stretch/>
        </p:blipFill>
        <p:spPr>
          <a:xfrm>
            <a:off x="3152520" y="1595160"/>
            <a:ext cx="5213880" cy="4160160"/>
          </a:xfrm>
          <a:prstGeom prst="rect">
            <a:avLst/>
          </a:prstGeom>
          <a:ln>
            <a:noFill/>
          </a:ln>
        </p:spPr>
      </p:pic>
      <p:pic>
        <p:nvPicPr>
          <p:cNvPr id="80" name="" descr=""/>
          <p:cNvPicPr/>
          <p:nvPr/>
        </p:nvPicPr>
        <p:blipFill>
          <a:blip r:embed="rId3"/>
          <a:stretch/>
        </p:blipFill>
        <p:spPr>
          <a:xfrm>
            <a:off x="3152520" y="1595160"/>
            <a:ext cx="5213880" cy="416016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392760" y="560520"/>
            <a:ext cx="10734120" cy="890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77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subTitle"/>
          </p:nvPr>
        </p:nvSpPr>
        <p:spPr>
          <a:xfrm>
            <a:off x="392760" y="1595160"/>
            <a:ext cx="10734120" cy="4160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392760" y="560520"/>
            <a:ext cx="10734120" cy="890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77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392760" y="1595160"/>
            <a:ext cx="10734120" cy="4160160"/>
          </a:xfrm>
          <a:prstGeom prst="rect">
            <a:avLst/>
          </a:prstGeom>
        </p:spPr>
        <p:txBody>
          <a:bodyPr lIns="0" rIns="0" tIns="0" bIns="0"/>
          <a:p>
            <a:endParaRPr b="0" lang="en-US" sz="177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392760" y="560520"/>
            <a:ext cx="10734120" cy="890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77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 type="body"/>
          </p:nvPr>
        </p:nvSpPr>
        <p:spPr>
          <a:xfrm>
            <a:off x="392760" y="1595160"/>
            <a:ext cx="5238000" cy="4160160"/>
          </a:xfrm>
          <a:prstGeom prst="rect">
            <a:avLst/>
          </a:prstGeom>
        </p:spPr>
        <p:txBody>
          <a:bodyPr lIns="0" rIns="0" tIns="0" bIns="0"/>
          <a:p>
            <a:endParaRPr b="0" lang="en-US" sz="177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1" name="PlaceHolder 3"/>
          <p:cNvSpPr>
            <a:spLocks noGrp="1"/>
          </p:cNvSpPr>
          <p:nvPr>
            <p:ph type="body"/>
          </p:nvPr>
        </p:nvSpPr>
        <p:spPr>
          <a:xfrm>
            <a:off x="5893200" y="1595160"/>
            <a:ext cx="5238000" cy="4160160"/>
          </a:xfrm>
          <a:prstGeom prst="rect">
            <a:avLst/>
          </a:prstGeom>
        </p:spPr>
        <p:txBody>
          <a:bodyPr lIns="0" rIns="0" tIns="0" bIns="0"/>
          <a:p>
            <a:endParaRPr b="0" lang="en-US" sz="177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392760" y="560520"/>
            <a:ext cx="10734120" cy="890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77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392760" y="560520"/>
            <a:ext cx="10734120" cy="890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77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392760" y="1595160"/>
            <a:ext cx="10734120" cy="4160160"/>
          </a:xfrm>
          <a:prstGeom prst="rect">
            <a:avLst/>
          </a:prstGeom>
        </p:spPr>
        <p:txBody>
          <a:bodyPr lIns="0" rIns="0" tIns="0" bIns="0"/>
          <a:p>
            <a:endParaRPr b="0" lang="en-US" sz="177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subTitle"/>
          </p:nvPr>
        </p:nvSpPr>
        <p:spPr>
          <a:xfrm>
            <a:off x="392760" y="560520"/>
            <a:ext cx="10734120" cy="41299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392760" y="560520"/>
            <a:ext cx="10734120" cy="890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77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 type="body"/>
          </p:nvPr>
        </p:nvSpPr>
        <p:spPr>
          <a:xfrm>
            <a:off x="392760" y="1595160"/>
            <a:ext cx="5238000" cy="1984320"/>
          </a:xfrm>
          <a:prstGeom prst="rect">
            <a:avLst/>
          </a:prstGeom>
        </p:spPr>
        <p:txBody>
          <a:bodyPr lIns="0" rIns="0" tIns="0" bIns="0"/>
          <a:p>
            <a:endParaRPr b="0" lang="en-US" sz="177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6" name="PlaceHolder 3"/>
          <p:cNvSpPr>
            <a:spLocks noGrp="1"/>
          </p:cNvSpPr>
          <p:nvPr>
            <p:ph type="body"/>
          </p:nvPr>
        </p:nvSpPr>
        <p:spPr>
          <a:xfrm>
            <a:off x="392760" y="3768480"/>
            <a:ext cx="5238000" cy="1984320"/>
          </a:xfrm>
          <a:prstGeom prst="rect">
            <a:avLst/>
          </a:prstGeom>
        </p:spPr>
        <p:txBody>
          <a:bodyPr lIns="0" rIns="0" tIns="0" bIns="0"/>
          <a:p>
            <a:endParaRPr b="0" lang="en-US" sz="177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7" name="PlaceHolder 4"/>
          <p:cNvSpPr>
            <a:spLocks noGrp="1"/>
          </p:cNvSpPr>
          <p:nvPr>
            <p:ph type="body"/>
          </p:nvPr>
        </p:nvSpPr>
        <p:spPr>
          <a:xfrm>
            <a:off x="5893200" y="1595160"/>
            <a:ext cx="5238000" cy="4160160"/>
          </a:xfrm>
          <a:prstGeom prst="rect">
            <a:avLst/>
          </a:prstGeom>
        </p:spPr>
        <p:txBody>
          <a:bodyPr lIns="0" rIns="0" tIns="0" bIns="0"/>
          <a:p>
            <a:endParaRPr b="0" lang="en-US" sz="177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392760" y="560520"/>
            <a:ext cx="10734120" cy="890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77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392760" y="1595160"/>
            <a:ext cx="5238000" cy="4160160"/>
          </a:xfrm>
          <a:prstGeom prst="rect">
            <a:avLst/>
          </a:prstGeom>
        </p:spPr>
        <p:txBody>
          <a:bodyPr lIns="0" rIns="0" tIns="0" bIns="0"/>
          <a:p>
            <a:endParaRPr b="0" lang="en-US" sz="177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 type="body"/>
          </p:nvPr>
        </p:nvSpPr>
        <p:spPr>
          <a:xfrm>
            <a:off x="5893200" y="1595160"/>
            <a:ext cx="5238000" cy="1984320"/>
          </a:xfrm>
          <a:prstGeom prst="rect">
            <a:avLst/>
          </a:prstGeom>
        </p:spPr>
        <p:txBody>
          <a:bodyPr lIns="0" rIns="0" tIns="0" bIns="0"/>
          <a:p>
            <a:endParaRPr b="0" lang="en-US" sz="177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1" name="PlaceHolder 4"/>
          <p:cNvSpPr>
            <a:spLocks noGrp="1"/>
          </p:cNvSpPr>
          <p:nvPr>
            <p:ph type="body"/>
          </p:nvPr>
        </p:nvSpPr>
        <p:spPr>
          <a:xfrm>
            <a:off x="5893200" y="3768480"/>
            <a:ext cx="5238000" cy="1984320"/>
          </a:xfrm>
          <a:prstGeom prst="rect">
            <a:avLst/>
          </a:prstGeom>
        </p:spPr>
        <p:txBody>
          <a:bodyPr lIns="0" rIns="0" tIns="0" bIns="0"/>
          <a:p>
            <a:endParaRPr b="0" lang="en-US" sz="177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392760" y="560520"/>
            <a:ext cx="10734120" cy="890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77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392760" y="1595160"/>
            <a:ext cx="5238000" cy="1984320"/>
          </a:xfrm>
          <a:prstGeom prst="rect">
            <a:avLst/>
          </a:prstGeom>
        </p:spPr>
        <p:txBody>
          <a:bodyPr lIns="0" rIns="0" tIns="0" bIns="0"/>
          <a:p>
            <a:endParaRPr b="0" lang="en-US" sz="177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5893200" y="1595160"/>
            <a:ext cx="5238000" cy="1984320"/>
          </a:xfrm>
          <a:prstGeom prst="rect">
            <a:avLst/>
          </a:prstGeom>
        </p:spPr>
        <p:txBody>
          <a:bodyPr lIns="0" rIns="0" tIns="0" bIns="0"/>
          <a:p>
            <a:endParaRPr b="0" lang="en-US" sz="177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 type="body"/>
          </p:nvPr>
        </p:nvSpPr>
        <p:spPr>
          <a:xfrm>
            <a:off x="392760" y="3768480"/>
            <a:ext cx="10734120" cy="1984320"/>
          </a:xfrm>
          <a:prstGeom prst="rect">
            <a:avLst/>
          </a:prstGeom>
        </p:spPr>
        <p:txBody>
          <a:bodyPr lIns="0" rIns="0" tIns="0" bIns="0"/>
          <a:p>
            <a:endParaRPr b="0" lang="en-US" sz="177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392760" y="560520"/>
            <a:ext cx="10734120" cy="890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77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 type="body"/>
          </p:nvPr>
        </p:nvSpPr>
        <p:spPr>
          <a:xfrm>
            <a:off x="392760" y="1595160"/>
            <a:ext cx="10734120" cy="1984320"/>
          </a:xfrm>
          <a:prstGeom prst="rect">
            <a:avLst/>
          </a:prstGeom>
        </p:spPr>
        <p:txBody>
          <a:bodyPr lIns="0" rIns="0" tIns="0" bIns="0"/>
          <a:p>
            <a:endParaRPr b="0" lang="en-US" sz="177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8" name="PlaceHolder 3"/>
          <p:cNvSpPr>
            <a:spLocks noGrp="1"/>
          </p:cNvSpPr>
          <p:nvPr>
            <p:ph type="body"/>
          </p:nvPr>
        </p:nvSpPr>
        <p:spPr>
          <a:xfrm>
            <a:off x="392760" y="3768480"/>
            <a:ext cx="10734120" cy="1984320"/>
          </a:xfrm>
          <a:prstGeom prst="rect">
            <a:avLst/>
          </a:prstGeom>
        </p:spPr>
        <p:txBody>
          <a:bodyPr lIns="0" rIns="0" tIns="0" bIns="0"/>
          <a:p>
            <a:endParaRPr b="0" lang="en-US" sz="177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392760" y="560520"/>
            <a:ext cx="10734120" cy="890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77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 type="body"/>
          </p:nvPr>
        </p:nvSpPr>
        <p:spPr>
          <a:xfrm>
            <a:off x="392760" y="1595160"/>
            <a:ext cx="5238000" cy="1984320"/>
          </a:xfrm>
          <a:prstGeom prst="rect">
            <a:avLst/>
          </a:prstGeom>
        </p:spPr>
        <p:txBody>
          <a:bodyPr lIns="0" rIns="0" tIns="0" bIns="0"/>
          <a:p>
            <a:endParaRPr b="0" lang="en-US" sz="177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1" name="PlaceHolder 3"/>
          <p:cNvSpPr>
            <a:spLocks noGrp="1"/>
          </p:cNvSpPr>
          <p:nvPr>
            <p:ph type="body"/>
          </p:nvPr>
        </p:nvSpPr>
        <p:spPr>
          <a:xfrm>
            <a:off x="5893200" y="1595160"/>
            <a:ext cx="5238000" cy="1984320"/>
          </a:xfrm>
          <a:prstGeom prst="rect">
            <a:avLst/>
          </a:prstGeom>
        </p:spPr>
        <p:txBody>
          <a:bodyPr lIns="0" rIns="0" tIns="0" bIns="0"/>
          <a:p>
            <a:endParaRPr b="0" lang="en-US" sz="177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2" name="PlaceHolder 4"/>
          <p:cNvSpPr>
            <a:spLocks noGrp="1"/>
          </p:cNvSpPr>
          <p:nvPr>
            <p:ph type="body"/>
          </p:nvPr>
        </p:nvSpPr>
        <p:spPr>
          <a:xfrm>
            <a:off x="5893200" y="3768480"/>
            <a:ext cx="5238000" cy="1984320"/>
          </a:xfrm>
          <a:prstGeom prst="rect">
            <a:avLst/>
          </a:prstGeom>
        </p:spPr>
        <p:txBody>
          <a:bodyPr lIns="0" rIns="0" tIns="0" bIns="0"/>
          <a:p>
            <a:endParaRPr b="0" lang="en-US" sz="177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3" name="PlaceHolder 5"/>
          <p:cNvSpPr>
            <a:spLocks noGrp="1"/>
          </p:cNvSpPr>
          <p:nvPr>
            <p:ph type="body"/>
          </p:nvPr>
        </p:nvSpPr>
        <p:spPr>
          <a:xfrm>
            <a:off x="392760" y="3768480"/>
            <a:ext cx="5238000" cy="1984320"/>
          </a:xfrm>
          <a:prstGeom prst="rect">
            <a:avLst/>
          </a:prstGeom>
        </p:spPr>
        <p:txBody>
          <a:bodyPr lIns="0" rIns="0" tIns="0" bIns="0"/>
          <a:p>
            <a:endParaRPr b="0" lang="en-US" sz="177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392760" y="560520"/>
            <a:ext cx="10734120" cy="890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77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392760" y="1595160"/>
            <a:ext cx="10734120" cy="4160160"/>
          </a:xfrm>
          <a:prstGeom prst="rect">
            <a:avLst/>
          </a:prstGeom>
        </p:spPr>
        <p:txBody>
          <a:bodyPr lIns="0" rIns="0" tIns="0" bIns="0"/>
          <a:p>
            <a:endParaRPr b="0" lang="en-US" sz="177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6" name="PlaceHolder 3"/>
          <p:cNvSpPr>
            <a:spLocks noGrp="1"/>
          </p:cNvSpPr>
          <p:nvPr>
            <p:ph type="body"/>
          </p:nvPr>
        </p:nvSpPr>
        <p:spPr>
          <a:xfrm>
            <a:off x="392760" y="1595160"/>
            <a:ext cx="10734120" cy="4160160"/>
          </a:xfrm>
          <a:prstGeom prst="rect">
            <a:avLst/>
          </a:prstGeom>
        </p:spPr>
        <p:txBody>
          <a:bodyPr lIns="0" rIns="0" tIns="0" bIns="0"/>
          <a:p>
            <a:endParaRPr b="0" lang="en-US" sz="177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17" name="" descr=""/>
          <p:cNvPicPr/>
          <p:nvPr/>
        </p:nvPicPr>
        <p:blipFill>
          <a:blip r:embed="rId2"/>
          <a:stretch/>
        </p:blipFill>
        <p:spPr>
          <a:xfrm>
            <a:off x="3152520" y="1595160"/>
            <a:ext cx="5213880" cy="4160160"/>
          </a:xfrm>
          <a:prstGeom prst="rect">
            <a:avLst/>
          </a:prstGeom>
          <a:ln>
            <a:noFill/>
          </a:ln>
        </p:spPr>
      </p:pic>
      <p:pic>
        <p:nvPicPr>
          <p:cNvPr id="118" name="" descr=""/>
          <p:cNvPicPr/>
          <p:nvPr/>
        </p:nvPicPr>
        <p:blipFill>
          <a:blip r:embed="rId3"/>
          <a:stretch/>
        </p:blipFill>
        <p:spPr>
          <a:xfrm>
            <a:off x="3152520" y="1595160"/>
            <a:ext cx="5213880" cy="416016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392760" y="560520"/>
            <a:ext cx="10734120" cy="890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77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3" name="PlaceHolder 2"/>
          <p:cNvSpPr>
            <a:spLocks noGrp="1"/>
          </p:cNvSpPr>
          <p:nvPr>
            <p:ph type="subTitle"/>
          </p:nvPr>
        </p:nvSpPr>
        <p:spPr>
          <a:xfrm>
            <a:off x="392760" y="1595160"/>
            <a:ext cx="10734120" cy="4160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392760" y="560520"/>
            <a:ext cx="10734120" cy="890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77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 type="body"/>
          </p:nvPr>
        </p:nvSpPr>
        <p:spPr>
          <a:xfrm>
            <a:off x="392760" y="1595160"/>
            <a:ext cx="10734120" cy="4160160"/>
          </a:xfrm>
          <a:prstGeom prst="rect">
            <a:avLst/>
          </a:prstGeom>
        </p:spPr>
        <p:txBody>
          <a:bodyPr lIns="0" rIns="0" tIns="0" bIns="0"/>
          <a:p>
            <a:endParaRPr b="0" lang="en-US" sz="177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392760" y="560520"/>
            <a:ext cx="10734120" cy="890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77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392760" y="1595160"/>
            <a:ext cx="5238000" cy="4160160"/>
          </a:xfrm>
          <a:prstGeom prst="rect">
            <a:avLst/>
          </a:prstGeom>
        </p:spPr>
        <p:txBody>
          <a:bodyPr lIns="0" rIns="0" tIns="0" bIns="0"/>
          <a:p>
            <a:endParaRPr b="0" lang="en-US" sz="177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 type="body"/>
          </p:nvPr>
        </p:nvSpPr>
        <p:spPr>
          <a:xfrm>
            <a:off x="5893200" y="1595160"/>
            <a:ext cx="5238000" cy="4160160"/>
          </a:xfrm>
          <a:prstGeom prst="rect">
            <a:avLst/>
          </a:prstGeom>
        </p:spPr>
        <p:txBody>
          <a:bodyPr lIns="0" rIns="0" tIns="0" bIns="0"/>
          <a:p>
            <a:endParaRPr b="0" lang="en-US" sz="177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392760" y="560520"/>
            <a:ext cx="10734120" cy="890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77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392760" y="1595160"/>
            <a:ext cx="5238000" cy="4160160"/>
          </a:xfrm>
          <a:prstGeom prst="rect">
            <a:avLst/>
          </a:prstGeom>
        </p:spPr>
        <p:txBody>
          <a:bodyPr lIns="0" rIns="0" tIns="0" bIns="0"/>
          <a:p>
            <a:endParaRPr b="0" lang="en-US" sz="177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8" name="PlaceHolder 3"/>
          <p:cNvSpPr>
            <a:spLocks noGrp="1"/>
          </p:cNvSpPr>
          <p:nvPr>
            <p:ph type="body"/>
          </p:nvPr>
        </p:nvSpPr>
        <p:spPr>
          <a:xfrm>
            <a:off x="5893200" y="1595160"/>
            <a:ext cx="5238000" cy="4160160"/>
          </a:xfrm>
          <a:prstGeom prst="rect">
            <a:avLst/>
          </a:prstGeom>
        </p:spPr>
        <p:txBody>
          <a:bodyPr lIns="0" rIns="0" tIns="0" bIns="0"/>
          <a:p>
            <a:endParaRPr b="0" lang="en-US" sz="177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392760" y="560520"/>
            <a:ext cx="10734120" cy="890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77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subTitle"/>
          </p:nvPr>
        </p:nvSpPr>
        <p:spPr>
          <a:xfrm>
            <a:off x="392760" y="560520"/>
            <a:ext cx="10734120" cy="41299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392760" y="560520"/>
            <a:ext cx="10734120" cy="890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77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2" name="PlaceHolder 2"/>
          <p:cNvSpPr>
            <a:spLocks noGrp="1"/>
          </p:cNvSpPr>
          <p:nvPr>
            <p:ph type="body"/>
          </p:nvPr>
        </p:nvSpPr>
        <p:spPr>
          <a:xfrm>
            <a:off x="392760" y="1595160"/>
            <a:ext cx="5238000" cy="1984320"/>
          </a:xfrm>
          <a:prstGeom prst="rect">
            <a:avLst/>
          </a:prstGeom>
        </p:spPr>
        <p:txBody>
          <a:bodyPr lIns="0" rIns="0" tIns="0" bIns="0"/>
          <a:p>
            <a:endParaRPr b="0" lang="en-US" sz="177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3" name="PlaceHolder 3"/>
          <p:cNvSpPr>
            <a:spLocks noGrp="1"/>
          </p:cNvSpPr>
          <p:nvPr>
            <p:ph type="body"/>
          </p:nvPr>
        </p:nvSpPr>
        <p:spPr>
          <a:xfrm>
            <a:off x="392760" y="3768480"/>
            <a:ext cx="5238000" cy="1984320"/>
          </a:xfrm>
          <a:prstGeom prst="rect">
            <a:avLst/>
          </a:prstGeom>
        </p:spPr>
        <p:txBody>
          <a:bodyPr lIns="0" rIns="0" tIns="0" bIns="0"/>
          <a:p>
            <a:endParaRPr b="0" lang="en-US" sz="177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4" name="PlaceHolder 4"/>
          <p:cNvSpPr>
            <a:spLocks noGrp="1"/>
          </p:cNvSpPr>
          <p:nvPr>
            <p:ph type="body"/>
          </p:nvPr>
        </p:nvSpPr>
        <p:spPr>
          <a:xfrm>
            <a:off x="5893200" y="1595160"/>
            <a:ext cx="5238000" cy="4160160"/>
          </a:xfrm>
          <a:prstGeom prst="rect">
            <a:avLst/>
          </a:prstGeom>
        </p:spPr>
        <p:txBody>
          <a:bodyPr lIns="0" rIns="0" tIns="0" bIns="0"/>
          <a:p>
            <a:endParaRPr b="0" lang="en-US" sz="177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392760" y="560520"/>
            <a:ext cx="10734120" cy="890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77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6" name="PlaceHolder 2"/>
          <p:cNvSpPr>
            <a:spLocks noGrp="1"/>
          </p:cNvSpPr>
          <p:nvPr>
            <p:ph type="body"/>
          </p:nvPr>
        </p:nvSpPr>
        <p:spPr>
          <a:xfrm>
            <a:off x="392760" y="1595160"/>
            <a:ext cx="5238000" cy="4160160"/>
          </a:xfrm>
          <a:prstGeom prst="rect">
            <a:avLst/>
          </a:prstGeom>
        </p:spPr>
        <p:txBody>
          <a:bodyPr lIns="0" rIns="0" tIns="0" bIns="0"/>
          <a:p>
            <a:endParaRPr b="0" lang="en-US" sz="177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7" name="PlaceHolder 3"/>
          <p:cNvSpPr>
            <a:spLocks noGrp="1"/>
          </p:cNvSpPr>
          <p:nvPr>
            <p:ph type="body"/>
          </p:nvPr>
        </p:nvSpPr>
        <p:spPr>
          <a:xfrm>
            <a:off x="5893200" y="1595160"/>
            <a:ext cx="5238000" cy="1984320"/>
          </a:xfrm>
          <a:prstGeom prst="rect">
            <a:avLst/>
          </a:prstGeom>
        </p:spPr>
        <p:txBody>
          <a:bodyPr lIns="0" rIns="0" tIns="0" bIns="0"/>
          <a:p>
            <a:endParaRPr b="0" lang="en-US" sz="177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8" name="PlaceHolder 4"/>
          <p:cNvSpPr>
            <a:spLocks noGrp="1"/>
          </p:cNvSpPr>
          <p:nvPr>
            <p:ph type="body"/>
          </p:nvPr>
        </p:nvSpPr>
        <p:spPr>
          <a:xfrm>
            <a:off x="5893200" y="3768480"/>
            <a:ext cx="5238000" cy="1984320"/>
          </a:xfrm>
          <a:prstGeom prst="rect">
            <a:avLst/>
          </a:prstGeom>
        </p:spPr>
        <p:txBody>
          <a:bodyPr lIns="0" rIns="0" tIns="0" bIns="0"/>
          <a:p>
            <a:endParaRPr b="0" lang="en-US" sz="177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392760" y="560520"/>
            <a:ext cx="10734120" cy="890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77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0" name="PlaceHolder 2"/>
          <p:cNvSpPr>
            <a:spLocks noGrp="1"/>
          </p:cNvSpPr>
          <p:nvPr>
            <p:ph type="body"/>
          </p:nvPr>
        </p:nvSpPr>
        <p:spPr>
          <a:xfrm>
            <a:off x="392760" y="1595160"/>
            <a:ext cx="5238000" cy="1984320"/>
          </a:xfrm>
          <a:prstGeom prst="rect">
            <a:avLst/>
          </a:prstGeom>
        </p:spPr>
        <p:txBody>
          <a:bodyPr lIns="0" rIns="0" tIns="0" bIns="0"/>
          <a:p>
            <a:endParaRPr b="0" lang="en-US" sz="177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1" name="PlaceHolder 3"/>
          <p:cNvSpPr>
            <a:spLocks noGrp="1"/>
          </p:cNvSpPr>
          <p:nvPr>
            <p:ph type="body"/>
          </p:nvPr>
        </p:nvSpPr>
        <p:spPr>
          <a:xfrm>
            <a:off x="5893200" y="1595160"/>
            <a:ext cx="5238000" cy="1984320"/>
          </a:xfrm>
          <a:prstGeom prst="rect">
            <a:avLst/>
          </a:prstGeom>
        </p:spPr>
        <p:txBody>
          <a:bodyPr lIns="0" rIns="0" tIns="0" bIns="0"/>
          <a:p>
            <a:endParaRPr b="0" lang="en-US" sz="177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2" name="PlaceHolder 4"/>
          <p:cNvSpPr>
            <a:spLocks noGrp="1"/>
          </p:cNvSpPr>
          <p:nvPr>
            <p:ph type="body"/>
          </p:nvPr>
        </p:nvSpPr>
        <p:spPr>
          <a:xfrm>
            <a:off x="392760" y="3768480"/>
            <a:ext cx="10734120" cy="1984320"/>
          </a:xfrm>
          <a:prstGeom prst="rect">
            <a:avLst/>
          </a:prstGeom>
        </p:spPr>
        <p:txBody>
          <a:bodyPr lIns="0" rIns="0" tIns="0" bIns="0"/>
          <a:p>
            <a:endParaRPr b="0" lang="en-US" sz="177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392760" y="560520"/>
            <a:ext cx="10734120" cy="890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77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4" name="PlaceHolder 2"/>
          <p:cNvSpPr>
            <a:spLocks noGrp="1"/>
          </p:cNvSpPr>
          <p:nvPr>
            <p:ph type="body"/>
          </p:nvPr>
        </p:nvSpPr>
        <p:spPr>
          <a:xfrm>
            <a:off x="392760" y="1595160"/>
            <a:ext cx="10734120" cy="1984320"/>
          </a:xfrm>
          <a:prstGeom prst="rect">
            <a:avLst/>
          </a:prstGeom>
        </p:spPr>
        <p:txBody>
          <a:bodyPr lIns="0" rIns="0" tIns="0" bIns="0"/>
          <a:p>
            <a:endParaRPr b="0" lang="en-US" sz="177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5" name="PlaceHolder 3"/>
          <p:cNvSpPr>
            <a:spLocks noGrp="1"/>
          </p:cNvSpPr>
          <p:nvPr>
            <p:ph type="body"/>
          </p:nvPr>
        </p:nvSpPr>
        <p:spPr>
          <a:xfrm>
            <a:off x="392760" y="3768480"/>
            <a:ext cx="10734120" cy="1984320"/>
          </a:xfrm>
          <a:prstGeom prst="rect">
            <a:avLst/>
          </a:prstGeom>
        </p:spPr>
        <p:txBody>
          <a:bodyPr lIns="0" rIns="0" tIns="0" bIns="0"/>
          <a:p>
            <a:endParaRPr b="0" lang="en-US" sz="177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392760" y="560520"/>
            <a:ext cx="10734120" cy="890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77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7" name="PlaceHolder 2"/>
          <p:cNvSpPr>
            <a:spLocks noGrp="1"/>
          </p:cNvSpPr>
          <p:nvPr>
            <p:ph type="body"/>
          </p:nvPr>
        </p:nvSpPr>
        <p:spPr>
          <a:xfrm>
            <a:off x="392760" y="1595160"/>
            <a:ext cx="5238000" cy="1984320"/>
          </a:xfrm>
          <a:prstGeom prst="rect">
            <a:avLst/>
          </a:prstGeom>
        </p:spPr>
        <p:txBody>
          <a:bodyPr lIns="0" rIns="0" tIns="0" bIns="0"/>
          <a:p>
            <a:endParaRPr b="0" lang="en-US" sz="177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8" name="PlaceHolder 3"/>
          <p:cNvSpPr>
            <a:spLocks noGrp="1"/>
          </p:cNvSpPr>
          <p:nvPr>
            <p:ph type="body"/>
          </p:nvPr>
        </p:nvSpPr>
        <p:spPr>
          <a:xfrm>
            <a:off x="5893200" y="1595160"/>
            <a:ext cx="5238000" cy="1984320"/>
          </a:xfrm>
          <a:prstGeom prst="rect">
            <a:avLst/>
          </a:prstGeom>
        </p:spPr>
        <p:txBody>
          <a:bodyPr lIns="0" rIns="0" tIns="0" bIns="0"/>
          <a:p>
            <a:endParaRPr b="0" lang="en-US" sz="177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9" name="PlaceHolder 4"/>
          <p:cNvSpPr>
            <a:spLocks noGrp="1"/>
          </p:cNvSpPr>
          <p:nvPr>
            <p:ph type="body"/>
          </p:nvPr>
        </p:nvSpPr>
        <p:spPr>
          <a:xfrm>
            <a:off x="5893200" y="3768480"/>
            <a:ext cx="5238000" cy="1984320"/>
          </a:xfrm>
          <a:prstGeom prst="rect">
            <a:avLst/>
          </a:prstGeom>
        </p:spPr>
        <p:txBody>
          <a:bodyPr lIns="0" rIns="0" tIns="0" bIns="0"/>
          <a:p>
            <a:endParaRPr b="0" lang="en-US" sz="177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0" name="PlaceHolder 5"/>
          <p:cNvSpPr>
            <a:spLocks noGrp="1"/>
          </p:cNvSpPr>
          <p:nvPr>
            <p:ph type="body"/>
          </p:nvPr>
        </p:nvSpPr>
        <p:spPr>
          <a:xfrm>
            <a:off x="392760" y="3768480"/>
            <a:ext cx="5238000" cy="1984320"/>
          </a:xfrm>
          <a:prstGeom prst="rect">
            <a:avLst/>
          </a:prstGeom>
        </p:spPr>
        <p:txBody>
          <a:bodyPr lIns="0" rIns="0" tIns="0" bIns="0"/>
          <a:p>
            <a:endParaRPr b="0" lang="en-US" sz="177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title"/>
          </p:nvPr>
        </p:nvSpPr>
        <p:spPr>
          <a:xfrm>
            <a:off x="392760" y="560520"/>
            <a:ext cx="10734120" cy="890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77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2" name="PlaceHolder 2"/>
          <p:cNvSpPr>
            <a:spLocks noGrp="1"/>
          </p:cNvSpPr>
          <p:nvPr>
            <p:ph type="body"/>
          </p:nvPr>
        </p:nvSpPr>
        <p:spPr>
          <a:xfrm>
            <a:off x="392760" y="1595160"/>
            <a:ext cx="10734120" cy="4160160"/>
          </a:xfrm>
          <a:prstGeom prst="rect">
            <a:avLst/>
          </a:prstGeom>
        </p:spPr>
        <p:txBody>
          <a:bodyPr lIns="0" rIns="0" tIns="0" bIns="0"/>
          <a:p>
            <a:endParaRPr b="0" lang="en-US" sz="177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3" name="PlaceHolder 3"/>
          <p:cNvSpPr>
            <a:spLocks noGrp="1"/>
          </p:cNvSpPr>
          <p:nvPr>
            <p:ph type="body"/>
          </p:nvPr>
        </p:nvSpPr>
        <p:spPr>
          <a:xfrm>
            <a:off x="392760" y="1595160"/>
            <a:ext cx="10734120" cy="4160160"/>
          </a:xfrm>
          <a:prstGeom prst="rect">
            <a:avLst/>
          </a:prstGeom>
        </p:spPr>
        <p:txBody>
          <a:bodyPr lIns="0" rIns="0" tIns="0" bIns="0"/>
          <a:p>
            <a:endParaRPr b="0" lang="en-US" sz="177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54" name="" descr=""/>
          <p:cNvPicPr/>
          <p:nvPr/>
        </p:nvPicPr>
        <p:blipFill>
          <a:blip r:embed="rId2"/>
          <a:stretch/>
        </p:blipFill>
        <p:spPr>
          <a:xfrm>
            <a:off x="3152520" y="1595160"/>
            <a:ext cx="5213880" cy="4160160"/>
          </a:xfrm>
          <a:prstGeom prst="rect">
            <a:avLst/>
          </a:prstGeom>
          <a:ln>
            <a:noFill/>
          </a:ln>
        </p:spPr>
      </p:pic>
      <p:pic>
        <p:nvPicPr>
          <p:cNvPr id="155" name="" descr=""/>
          <p:cNvPicPr/>
          <p:nvPr/>
        </p:nvPicPr>
        <p:blipFill>
          <a:blip r:embed="rId3"/>
          <a:stretch/>
        </p:blipFill>
        <p:spPr>
          <a:xfrm>
            <a:off x="3152520" y="1595160"/>
            <a:ext cx="5213880" cy="416016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392760" y="560520"/>
            <a:ext cx="10734120" cy="890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77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subTitle"/>
          </p:nvPr>
        </p:nvSpPr>
        <p:spPr>
          <a:xfrm>
            <a:off x="392760" y="560520"/>
            <a:ext cx="10734120" cy="41299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392760" y="560520"/>
            <a:ext cx="10734120" cy="890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77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392760" y="1595160"/>
            <a:ext cx="5238000" cy="1984320"/>
          </a:xfrm>
          <a:prstGeom prst="rect">
            <a:avLst/>
          </a:prstGeom>
        </p:spPr>
        <p:txBody>
          <a:bodyPr lIns="0" rIns="0" tIns="0" bIns="0"/>
          <a:p>
            <a:endParaRPr b="0" lang="en-US" sz="177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392760" y="3768480"/>
            <a:ext cx="5238000" cy="1984320"/>
          </a:xfrm>
          <a:prstGeom prst="rect">
            <a:avLst/>
          </a:prstGeom>
        </p:spPr>
        <p:txBody>
          <a:bodyPr lIns="0" rIns="0" tIns="0" bIns="0"/>
          <a:p>
            <a:endParaRPr b="0" lang="en-US" sz="177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5893200" y="1595160"/>
            <a:ext cx="5238000" cy="4160160"/>
          </a:xfrm>
          <a:prstGeom prst="rect">
            <a:avLst/>
          </a:prstGeom>
        </p:spPr>
        <p:txBody>
          <a:bodyPr lIns="0" rIns="0" tIns="0" bIns="0"/>
          <a:p>
            <a:endParaRPr b="0" lang="en-US" sz="177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392760" y="560520"/>
            <a:ext cx="10734120" cy="890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77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392760" y="1595160"/>
            <a:ext cx="5238000" cy="4160160"/>
          </a:xfrm>
          <a:prstGeom prst="rect">
            <a:avLst/>
          </a:prstGeom>
        </p:spPr>
        <p:txBody>
          <a:bodyPr lIns="0" rIns="0" tIns="0" bIns="0"/>
          <a:p>
            <a:endParaRPr b="0" lang="en-US" sz="177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5893200" y="1595160"/>
            <a:ext cx="5238000" cy="1984320"/>
          </a:xfrm>
          <a:prstGeom prst="rect">
            <a:avLst/>
          </a:prstGeom>
        </p:spPr>
        <p:txBody>
          <a:bodyPr lIns="0" rIns="0" tIns="0" bIns="0"/>
          <a:p>
            <a:endParaRPr b="0" lang="en-US" sz="177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5893200" y="3768480"/>
            <a:ext cx="5238000" cy="1984320"/>
          </a:xfrm>
          <a:prstGeom prst="rect">
            <a:avLst/>
          </a:prstGeom>
        </p:spPr>
        <p:txBody>
          <a:bodyPr lIns="0" rIns="0" tIns="0" bIns="0"/>
          <a:p>
            <a:endParaRPr b="0" lang="en-US" sz="177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392760" y="560520"/>
            <a:ext cx="10734120" cy="890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77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392760" y="1595160"/>
            <a:ext cx="5238000" cy="1984320"/>
          </a:xfrm>
          <a:prstGeom prst="rect">
            <a:avLst/>
          </a:prstGeom>
        </p:spPr>
        <p:txBody>
          <a:bodyPr lIns="0" rIns="0" tIns="0" bIns="0"/>
          <a:p>
            <a:endParaRPr b="0" lang="en-US" sz="177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893200" y="1595160"/>
            <a:ext cx="5238000" cy="1984320"/>
          </a:xfrm>
          <a:prstGeom prst="rect">
            <a:avLst/>
          </a:prstGeom>
        </p:spPr>
        <p:txBody>
          <a:bodyPr lIns="0" rIns="0" tIns="0" bIns="0"/>
          <a:p>
            <a:endParaRPr b="0" lang="en-US" sz="177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392760" y="3768480"/>
            <a:ext cx="10734120" cy="1984320"/>
          </a:xfrm>
          <a:prstGeom prst="rect">
            <a:avLst/>
          </a:prstGeom>
        </p:spPr>
        <p:txBody>
          <a:bodyPr lIns="0" rIns="0" tIns="0" bIns="0"/>
          <a:p>
            <a:endParaRPr b="0" lang="en-US" sz="177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8828640" y="4002120"/>
            <a:ext cx="7077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b3a77d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" name="CustomShape 2"/>
          <p:cNvSpPr/>
          <p:nvPr/>
        </p:nvSpPr>
        <p:spPr>
          <a:xfrm>
            <a:off x="1984320" y="3978720"/>
            <a:ext cx="7077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b3a77d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" name="CustomShape 3"/>
          <p:cNvSpPr/>
          <p:nvPr/>
        </p:nvSpPr>
        <p:spPr>
          <a:xfrm rot="10800000">
            <a:off x="10256040" y="1287360"/>
            <a:ext cx="89906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4db6ac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" name="CustomShape 4"/>
          <p:cNvSpPr/>
          <p:nvPr/>
        </p:nvSpPr>
        <p:spPr>
          <a:xfrm rot="10800000">
            <a:off x="10256040" y="1479240"/>
            <a:ext cx="89906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4db6ac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" name="CustomShape 5"/>
          <p:cNvSpPr/>
          <p:nvPr/>
        </p:nvSpPr>
        <p:spPr>
          <a:xfrm>
            <a:off x="1264680" y="5192280"/>
            <a:ext cx="89906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4db6ac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" name="CustomShape 6"/>
          <p:cNvSpPr/>
          <p:nvPr/>
        </p:nvSpPr>
        <p:spPr>
          <a:xfrm>
            <a:off x="1264680" y="5000040"/>
            <a:ext cx="89906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4db6ac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" name="PlaceHolder 7"/>
          <p:cNvSpPr>
            <a:spLocks noGrp="1"/>
          </p:cNvSpPr>
          <p:nvPr>
            <p:ph type="title"/>
          </p:nvPr>
        </p:nvSpPr>
        <p:spPr>
          <a:xfrm>
            <a:off x="1264680" y="2206800"/>
            <a:ext cx="8990640" cy="1287720"/>
          </a:xfrm>
          <a:prstGeom prst="rect">
            <a:avLst/>
          </a:prstGeom>
        </p:spPr>
        <p:txBody>
          <a:bodyPr tIns="91440" bIns="91440" anchor="b"/>
          <a:p>
            <a:endParaRPr b="0" lang="en-US" sz="177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" name="PlaceHolder 8"/>
          <p:cNvSpPr>
            <a:spLocks noGrp="1"/>
          </p:cNvSpPr>
          <p:nvPr>
            <p:ph type="sldNum"/>
          </p:nvPr>
        </p:nvSpPr>
        <p:spPr>
          <a:xfrm>
            <a:off x="10674000" y="5874480"/>
            <a:ext cx="690840" cy="495360"/>
          </a:xfrm>
          <a:prstGeom prst="rect">
            <a:avLst/>
          </a:prstGeom>
        </p:spPr>
        <p:txBody>
          <a:bodyPr tIns="91440" bIns="91440" anchor="ctr"/>
          <a:p>
            <a:pPr>
              <a:lnSpc>
                <a:spcPct val="100000"/>
              </a:lnSpc>
            </a:pPr>
            <a:fld id="{132853AA-3779-4E73-BE98-ACEA7B38FD85}" type="slidenum"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&lt;編號&gt;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8" name="PlaceHolder 9"/>
          <p:cNvSpPr>
            <a:spLocks noGrp="1"/>
          </p:cNvSpPr>
          <p:nvPr>
            <p:ph type="body"/>
          </p:nvPr>
        </p:nvSpPr>
        <p:spPr>
          <a:xfrm>
            <a:off x="576000" y="1515960"/>
            <a:ext cx="10367640" cy="375804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77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請按滑鼠，編輯大綱文字格式。</a:t>
            </a:r>
            <a:endParaRPr b="0" lang="en-US" sz="177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77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第二個大綱層次</a:t>
            </a:r>
            <a:endParaRPr b="0" lang="en-US" sz="177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77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第三個大綱層次</a:t>
            </a:r>
            <a:endParaRPr b="0" lang="en-US" sz="177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77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第四個大綱層次</a:t>
            </a:r>
            <a:endParaRPr b="0" lang="en-US" sz="177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52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第五個大綱層次</a:t>
            </a:r>
            <a:endParaRPr b="0" lang="en-US" sz="252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52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第六個大綱層次</a:t>
            </a:r>
            <a:endParaRPr b="0" lang="en-US" sz="252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52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第七個大綱層次</a:t>
            </a:r>
            <a:endParaRPr b="0" lang="en-US" sz="252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CustomShape 1"/>
          <p:cNvSpPr/>
          <p:nvPr/>
        </p:nvSpPr>
        <p:spPr>
          <a:xfrm>
            <a:off x="0" y="6356520"/>
            <a:ext cx="11519640" cy="123120"/>
          </a:xfrm>
          <a:prstGeom prst="rect">
            <a:avLst/>
          </a:prstGeom>
          <a:solidFill>
            <a:srgbClr val="4db6a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4" name="PlaceHolder 2"/>
          <p:cNvSpPr>
            <a:spLocks noGrp="1"/>
          </p:cNvSpPr>
          <p:nvPr>
            <p:ph type="title"/>
          </p:nvPr>
        </p:nvSpPr>
        <p:spPr>
          <a:xfrm>
            <a:off x="392760" y="560520"/>
            <a:ext cx="10734120" cy="890640"/>
          </a:xfrm>
          <a:prstGeom prst="rect">
            <a:avLst/>
          </a:prstGeom>
        </p:spPr>
        <p:txBody>
          <a:bodyPr tIns="91440" bIns="91440"/>
          <a:p>
            <a:endParaRPr b="0" lang="en-US" sz="177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" name="PlaceHolder 3"/>
          <p:cNvSpPr>
            <a:spLocks noGrp="1"/>
          </p:cNvSpPr>
          <p:nvPr>
            <p:ph type="body"/>
          </p:nvPr>
        </p:nvSpPr>
        <p:spPr>
          <a:xfrm>
            <a:off x="392760" y="1595160"/>
            <a:ext cx="10734120" cy="416016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77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請按滑鼠，編輯大綱文字格式。</a:t>
            </a:r>
            <a:endParaRPr b="0" lang="en-US" sz="177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77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第二個大綱層次</a:t>
            </a:r>
            <a:endParaRPr b="0" lang="en-US" sz="177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77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第三個大綱層次</a:t>
            </a:r>
            <a:endParaRPr b="0" lang="en-US" sz="177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77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第四個大綱層次</a:t>
            </a:r>
            <a:endParaRPr b="0" lang="en-US" sz="177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52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第五個大綱層次</a:t>
            </a:r>
            <a:endParaRPr b="0" lang="en-US" sz="252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52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第六個大綱層次</a:t>
            </a:r>
            <a:endParaRPr b="0" lang="en-US" sz="252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52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第七個大綱層次</a:t>
            </a:r>
            <a:endParaRPr b="0" lang="en-US" sz="252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" name="PlaceHolder 4"/>
          <p:cNvSpPr>
            <a:spLocks noGrp="1"/>
          </p:cNvSpPr>
          <p:nvPr>
            <p:ph type="sldNum"/>
          </p:nvPr>
        </p:nvSpPr>
        <p:spPr>
          <a:xfrm>
            <a:off x="10674000" y="5874480"/>
            <a:ext cx="690840" cy="495360"/>
          </a:xfrm>
          <a:prstGeom prst="rect">
            <a:avLst/>
          </a:prstGeom>
        </p:spPr>
        <p:txBody>
          <a:bodyPr tIns="91440" bIns="91440" anchor="ctr"/>
          <a:p>
            <a:pPr>
              <a:lnSpc>
                <a:spcPct val="100000"/>
              </a:lnSpc>
            </a:pPr>
            <a:fld id="{C5100285-6632-43ED-8844-165D43BE1214}" type="slidenum"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&lt;編號&gt;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CustomShape 1"/>
          <p:cNvSpPr/>
          <p:nvPr/>
        </p:nvSpPr>
        <p:spPr>
          <a:xfrm>
            <a:off x="0" y="6356520"/>
            <a:ext cx="11519640" cy="123120"/>
          </a:xfrm>
          <a:prstGeom prst="rect">
            <a:avLst/>
          </a:prstGeom>
          <a:solidFill>
            <a:srgbClr val="b3a77d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2" name="PlaceHolder 2"/>
          <p:cNvSpPr>
            <a:spLocks noGrp="1"/>
          </p:cNvSpPr>
          <p:nvPr>
            <p:ph type="title"/>
          </p:nvPr>
        </p:nvSpPr>
        <p:spPr>
          <a:xfrm>
            <a:off x="392760" y="1643760"/>
            <a:ext cx="10734120" cy="1937520"/>
          </a:xfrm>
          <a:prstGeom prst="rect">
            <a:avLst/>
          </a:prstGeom>
        </p:spPr>
        <p:txBody>
          <a:bodyPr tIns="91440" bIns="91440" anchor="ctr"/>
          <a:p>
            <a:endParaRPr b="0" lang="en-US" sz="177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3" name="PlaceHolder 3"/>
          <p:cNvSpPr>
            <a:spLocks noGrp="1"/>
          </p:cNvSpPr>
          <p:nvPr>
            <p:ph type="body"/>
          </p:nvPr>
        </p:nvSpPr>
        <p:spPr>
          <a:xfrm>
            <a:off x="392760" y="3773520"/>
            <a:ext cx="10734120" cy="134964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77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請按滑鼠，編輯大綱文字格式。</a:t>
            </a:r>
            <a:endParaRPr b="0" lang="en-US" sz="177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77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第二個大綱層次</a:t>
            </a:r>
            <a:endParaRPr b="0" lang="en-US" sz="177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77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第三個大綱層次</a:t>
            </a:r>
            <a:endParaRPr b="0" lang="en-US" sz="177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77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第四個大綱層次</a:t>
            </a:r>
            <a:endParaRPr b="0" lang="en-US" sz="177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52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第五個大綱層次</a:t>
            </a:r>
            <a:endParaRPr b="0" lang="en-US" sz="252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52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第六個大綱層次</a:t>
            </a:r>
            <a:endParaRPr b="0" lang="en-US" sz="252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52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第七個大綱層次</a:t>
            </a:r>
            <a:endParaRPr b="0" lang="en-US" sz="252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4" name="PlaceHolder 4"/>
          <p:cNvSpPr>
            <a:spLocks noGrp="1"/>
          </p:cNvSpPr>
          <p:nvPr>
            <p:ph type="sldNum"/>
          </p:nvPr>
        </p:nvSpPr>
        <p:spPr>
          <a:xfrm>
            <a:off x="10674000" y="5874480"/>
            <a:ext cx="690840" cy="495360"/>
          </a:xfrm>
          <a:prstGeom prst="rect">
            <a:avLst/>
          </a:prstGeom>
        </p:spPr>
        <p:txBody>
          <a:bodyPr tIns="91440" bIns="91440" anchor="ctr"/>
          <a:p>
            <a:pPr>
              <a:lnSpc>
                <a:spcPct val="100000"/>
              </a:lnSpc>
            </a:pPr>
            <a:fld id="{F280362B-5E53-4865-9CB1-2120FB401704}" type="slidenum"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&lt;編號&gt;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392760" y="560520"/>
            <a:ext cx="10734120" cy="890640"/>
          </a:xfrm>
          <a:prstGeom prst="rect">
            <a:avLst/>
          </a:prstGeom>
        </p:spPr>
        <p:txBody>
          <a:bodyPr tIns="91440" bIns="91440"/>
          <a:p>
            <a:endParaRPr b="0" lang="en-US" sz="177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 type="sldNum"/>
          </p:nvPr>
        </p:nvSpPr>
        <p:spPr>
          <a:xfrm>
            <a:off x="10674000" y="5874480"/>
            <a:ext cx="690840" cy="495360"/>
          </a:xfrm>
          <a:prstGeom prst="rect">
            <a:avLst/>
          </a:prstGeom>
        </p:spPr>
        <p:txBody>
          <a:bodyPr tIns="91440" bIns="91440" anchor="ctr"/>
          <a:p>
            <a:pPr>
              <a:lnSpc>
                <a:spcPct val="100000"/>
              </a:lnSpc>
            </a:pPr>
            <a:fld id="{987614C8-DE4A-446D-A98F-92B4D0C41FFF}" type="slidenum"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&lt;編號&gt;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21" name="PlaceHolder 3"/>
          <p:cNvSpPr>
            <a:spLocks noGrp="1"/>
          </p:cNvSpPr>
          <p:nvPr>
            <p:ph type="body"/>
          </p:nvPr>
        </p:nvSpPr>
        <p:spPr>
          <a:xfrm>
            <a:off x="576000" y="1516320"/>
            <a:ext cx="10367640" cy="375804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請按滑鼠，編輯大綱文字格式。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第二個大綱層次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第三個大綱層次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第四個大綱層次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第五個大綱層次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第六個大綱層次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第七個大綱層次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5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slideLayout" Target="../slideLayouts/slideLayout15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png"/><Relationship Id="rId3" Type="http://schemas.openxmlformats.org/officeDocument/2006/relationships/slideLayout" Target="../slideLayouts/slideLayout15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slideLayout" Target="../slideLayouts/slideLayout15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slideLayout" Target="../slideLayouts/slideLayout15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image" Target="../media/image26.png"/><Relationship Id="rId3" Type="http://schemas.openxmlformats.org/officeDocument/2006/relationships/slideLayout" Target="../slideLayouts/slideLayout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image" Target="../media/image28.png"/><Relationship Id="rId3" Type="http://schemas.openxmlformats.org/officeDocument/2006/relationships/slideLayout" Target="../slideLayouts/slideLayout15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image" Target="../media/image30.png"/><Relationship Id="rId3" Type="http://schemas.openxmlformats.org/officeDocument/2006/relationships/image" Target="../media/image31.png"/><Relationship Id="rId4" Type="http://schemas.openxmlformats.org/officeDocument/2006/relationships/slideLayout" Target="../slideLayouts/slideLayout15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15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image" Target="../media/image34.png"/><Relationship Id="rId3" Type="http://schemas.openxmlformats.org/officeDocument/2006/relationships/slideLayout" Target="../slideLayouts/slideLayout1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15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slideLayout" Target="../slideLayouts/slideLayout15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slideLayout" Target="../slideLayouts/slideLayout15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image" Target="../media/image39.png"/><Relationship Id="rId3" Type="http://schemas.openxmlformats.org/officeDocument/2006/relationships/image" Target="../media/image40.png"/><Relationship Id="rId4" Type="http://schemas.openxmlformats.org/officeDocument/2006/relationships/slideLayout" Target="../slideLayouts/slideLayout15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image" Target="../media/image42.png"/><Relationship Id="rId3" Type="http://schemas.openxmlformats.org/officeDocument/2006/relationships/slideLayout" Target="../slideLayouts/slideLayout15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slideLayout" Target="../slideLayouts/slideLayout15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image" Target="../media/image45.png"/><Relationship Id="rId3" Type="http://schemas.openxmlformats.org/officeDocument/2006/relationships/slideLayout" Target="../slideLayouts/slideLayout1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5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TextShape 1"/>
          <p:cNvSpPr txBox="1"/>
          <p:nvPr/>
        </p:nvSpPr>
        <p:spPr>
          <a:xfrm>
            <a:off x="1880280" y="2232000"/>
            <a:ext cx="7759440" cy="8906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00000"/>
              </a:lnSpc>
            </a:pPr>
            <a:r>
              <a:rPr b="1" lang="en-US" sz="3600" spc="-1" strike="noStrike">
                <a:solidFill>
                  <a:srgbClr val="ef6c00"/>
                </a:solidFill>
                <a:uFill>
                  <a:solidFill>
                    <a:srgbClr val="ffffff"/>
                  </a:solidFill>
                </a:uFill>
                <a:latin typeface="PT Sans Narrow"/>
                <a:ea typeface="PT Sans Narrow"/>
              </a:rPr>
              <a:t>From ReactJS to React Native</a:t>
            </a:r>
            <a:endParaRPr b="0" lang="en-US" sz="177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7" name="TextShape 2"/>
          <p:cNvSpPr txBox="1"/>
          <p:nvPr/>
        </p:nvSpPr>
        <p:spPr>
          <a:xfrm>
            <a:off x="5832000" y="5616000"/>
            <a:ext cx="7759440" cy="8906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00000"/>
              </a:lnSpc>
            </a:pPr>
            <a:r>
              <a:rPr b="0" lang="en-US" sz="20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Open Sans"/>
                <a:ea typeface="Open Sans"/>
              </a:rPr>
              <a:t>B02901017 </a:t>
            </a:r>
            <a:r>
              <a:rPr b="0" lang="en-US" sz="20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Open Sans"/>
                <a:ea typeface="Open Sans"/>
              </a:rPr>
              <a:t>陳璽文</a:t>
            </a:r>
            <a:r>
              <a:rPr b="0" lang="en-US" sz="20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Open Sans"/>
                <a:ea typeface="Open Sans"/>
              </a:rPr>
              <a:t>
</a:t>
            </a:r>
            <a:endParaRPr b="0" lang="en-US" sz="177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TextShape 1"/>
          <p:cNvSpPr txBox="1"/>
          <p:nvPr/>
        </p:nvSpPr>
        <p:spPr>
          <a:xfrm>
            <a:off x="392760" y="560520"/>
            <a:ext cx="10734120" cy="8906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ef6c00"/>
                </a:solidFill>
                <a:uFill>
                  <a:solidFill>
                    <a:srgbClr val="ffffff"/>
                  </a:solidFill>
                </a:uFill>
                <a:latin typeface="PT Sans Narrow"/>
                <a:ea typeface="PT Sans Narrow"/>
              </a:rPr>
              <a:t>Life Cycle</a:t>
            </a:r>
            <a:endParaRPr b="0" lang="en-US" sz="177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03" name="" descr=""/>
          <p:cNvPicPr/>
          <p:nvPr/>
        </p:nvPicPr>
        <p:blipFill>
          <a:blip r:embed="rId1"/>
          <a:srcRect l="32829" t="22642" r="12793" b="41970"/>
          <a:stretch/>
        </p:blipFill>
        <p:spPr>
          <a:xfrm>
            <a:off x="648000" y="1656000"/>
            <a:ext cx="9639360" cy="3528000"/>
          </a:xfrm>
          <a:prstGeom prst="rect">
            <a:avLst/>
          </a:prstGeom>
          <a:ln>
            <a:noFill/>
          </a:ln>
        </p:spPr>
      </p:pic>
    </p:spTree>
  </p:cSld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TextShape 1"/>
          <p:cNvSpPr txBox="1"/>
          <p:nvPr/>
        </p:nvSpPr>
        <p:spPr>
          <a:xfrm>
            <a:off x="392760" y="560520"/>
            <a:ext cx="10734120" cy="8906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ef6c00"/>
                </a:solidFill>
                <a:uFill>
                  <a:solidFill>
                    <a:srgbClr val="ffffff"/>
                  </a:solidFill>
                </a:uFill>
                <a:latin typeface="PT Sans Narrow"/>
                <a:ea typeface="PT Sans Narrow"/>
              </a:rPr>
              <a:t>CSS </a:t>
            </a:r>
            <a:endParaRPr b="0" lang="en-US" sz="177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05" name="" descr=""/>
          <p:cNvPicPr/>
          <p:nvPr/>
        </p:nvPicPr>
        <p:blipFill>
          <a:blip r:embed="rId1"/>
          <a:srcRect l="31600" t="32539" r="35900" b="18558"/>
          <a:stretch/>
        </p:blipFill>
        <p:spPr>
          <a:xfrm>
            <a:off x="5328720" y="2016000"/>
            <a:ext cx="3743280" cy="3168000"/>
          </a:xfrm>
          <a:prstGeom prst="rect">
            <a:avLst/>
          </a:prstGeom>
          <a:ln>
            <a:noFill/>
          </a:ln>
        </p:spPr>
      </p:pic>
      <p:pic>
        <p:nvPicPr>
          <p:cNvPr id="206" name="" descr=""/>
          <p:cNvPicPr/>
          <p:nvPr/>
        </p:nvPicPr>
        <p:blipFill>
          <a:blip r:embed="rId2"/>
          <a:srcRect l="31457" t="49501" r="36669" b="2387"/>
          <a:stretch/>
        </p:blipFill>
        <p:spPr>
          <a:xfrm>
            <a:off x="5283720" y="2016000"/>
            <a:ext cx="3670920" cy="3116880"/>
          </a:xfrm>
          <a:prstGeom prst="rect">
            <a:avLst/>
          </a:prstGeom>
          <a:ln>
            <a:noFill/>
          </a:ln>
        </p:spPr>
      </p:pic>
      <p:pic>
        <p:nvPicPr>
          <p:cNvPr id="207" name="" descr=""/>
          <p:cNvPicPr/>
          <p:nvPr/>
        </p:nvPicPr>
        <p:blipFill>
          <a:blip r:embed="rId3"/>
          <a:srcRect l="31457" t="5386" r="36669" b="45725"/>
          <a:stretch/>
        </p:blipFill>
        <p:spPr>
          <a:xfrm>
            <a:off x="1612800" y="2016000"/>
            <a:ext cx="3670920" cy="3167280"/>
          </a:xfrm>
          <a:prstGeom prst="rect">
            <a:avLst/>
          </a:prstGeom>
          <a:ln>
            <a:noFill/>
          </a:ln>
        </p:spPr>
      </p:pic>
    </p:spTree>
  </p:cSld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TextShape 1"/>
          <p:cNvSpPr txBox="1"/>
          <p:nvPr/>
        </p:nvSpPr>
        <p:spPr>
          <a:xfrm>
            <a:off x="392760" y="560520"/>
            <a:ext cx="10734120" cy="8906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ef6c00"/>
                </a:solidFill>
                <a:uFill>
                  <a:solidFill>
                    <a:srgbClr val="ffffff"/>
                  </a:solidFill>
                </a:uFill>
                <a:latin typeface="PT Sans Narrow"/>
                <a:ea typeface="PT Sans Narrow"/>
              </a:rPr>
              <a:t>StyleJS </a:t>
            </a:r>
            <a:endParaRPr b="0" lang="en-US" sz="177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09" name="" descr=""/>
          <p:cNvPicPr/>
          <p:nvPr/>
        </p:nvPicPr>
        <p:blipFill>
          <a:blip r:embed="rId1"/>
          <a:srcRect l="31600" t="8105" r="36522" b="42999"/>
          <a:stretch/>
        </p:blipFill>
        <p:spPr>
          <a:xfrm>
            <a:off x="1656000" y="2016000"/>
            <a:ext cx="3671280" cy="3167640"/>
          </a:xfrm>
          <a:prstGeom prst="rect">
            <a:avLst/>
          </a:prstGeom>
          <a:ln>
            <a:noFill/>
          </a:ln>
        </p:spPr>
      </p:pic>
      <p:pic>
        <p:nvPicPr>
          <p:cNvPr id="210" name="" descr=""/>
          <p:cNvPicPr/>
          <p:nvPr/>
        </p:nvPicPr>
        <p:blipFill>
          <a:blip r:embed="rId2"/>
          <a:srcRect l="31600" t="32539" r="35900" b="18558"/>
          <a:stretch/>
        </p:blipFill>
        <p:spPr>
          <a:xfrm>
            <a:off x="5328720" y="2016000"/>
            <a:ext cx="3743280" cy="3168000"/>
          </a:xfrm>
          <a:prstGeom prst="rect">
            <a:avLst/>
          </a:prstGeom>
          <a:ln>
            <a:noFill/>
          </a:ln>
        </p:spPr>
      </p:pic>
    </p:spTree>
  </p:cSld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TextShape 1"/>
          <p:cNvSpPr txBox="1"/>
          <p:nvPr/>
        </p:nvSpPr>
        <p:spPr>
          <a:xfrm>
            <a:off x="392760" y="560520"/>
            <a:ext cx="10734120" cy="8906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ef6c00"/>
                </a:solidFill>
                <a:uFill>
                  <a:solidFill>
                    <a:srgbClr val="ffffff"/>
                  </a:solidFill>
                </a:uFill>
                <a:latin typeface="PT Sans Narrow"/>
                <a:ea typeface="PT Sans Narrow"/>
              </a:rPr>
              <a:t>Flex system</a:t>
            </a:r>
            <a:endParaRPr b="0" lang="en-US" sz="177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12" name="" descr=""/>
          <p:cNvPicPr/>
          <p:nvPr/>
        </p:nvPicPr>
        <p:blipFill>
          <a:blip r:embed="rId1"/>
          <a:srcRect l="31600" t="34404" r="30896" b="53781"/>
          <a:stretch/>
        </p:blipFill>
        <p:spPr>
          <a:xfrm>
            <a:off x="720000" y="2958840"/>
            <a:ext cx="5615640" cy="994680"/>
          </a:xfrm>
          <a:prstGeom prst="rect">
            <a:avLst/>
          </a:prstGeom>
          <a:ln>
            <a:noFill/>
          </a:ln>
        </p:spPr>
      </p:pic>
      <p:pic>
        <p:nvPicPr>
          <p:cNvPr id="213" name="" descr=""/>
          <p:cNvPicPr/>
          <p:nvPr/>
        </p:nvPicPr>
        <p:blipFill>
          <a:blip r:embed="rId2"/>
          <a:srcRect l="31600" t="22604" r="30896" b="65585"/>
          <a:stretch/>
        </p:blipFill>
        <p:spPr>
          <a:xfrm>
            <a:off x="720000" y="2958840"/>
            <a:ext cx="5615640" cy="994320"/>
          </a:xfrm>
          <a:prstGeom prst="rect">
            <a:avLst/>
          </a:prstGeom>
          <a:ln>
            <a:noFill/>
          </a:ln>
        </p:spPr>
      </p:pic>
      <p:pic>
        <p:nvPicPr>
          <p:cNvPr id="214" name="" descr=""/>
          <p:cNvPicPr/>
          <p:nvPr/>
        </p:nvPicPr>
        <p:blipFill>
          <a:blip r:embed="rId3"/>
          <a:srcRect l="31600" t="10100" r="30896" b="78086"/>
          <a:stretch/>
        </p:blipFill>
        <p:spPr>
          <a:xfrm>
            <a:off x="720000" y="2958840"/>
            <a:ext cx="5615640" cy="994320"/>
          </a:xfrm>
          <a:prstGeom prst="rect">
            <a:avLst/>
          </a:prstGeom>
          <a:ln>
            <a:noFill/>
          </a:ln>
        </p:spPr>
      </p:pic>
      <p:pic>
        <p:nvPicPr>
          <p:cNvPr id="215" name="" descr=""/>
          <p:cNvPicPr/>
          <p:nvPr/>
        </p:nvPicPr>
        <p:blipFill>
          <a:blip r:embed="rId4">
            <a:lum bright="10000"/>
          </a:blip>
          <a:srcRect l="66600" t="20325" r="20896" b="36336"/>
          <a:stretch/>
        </p:blipFill>
        <p:spPr>
          <a:xfrm>
            <a:off x="8064000" y="1728000"/>
            <a:ext cx="1871640" cy="3650040"/>
          </a:xfrm>
          <a:prstGeom prst="rect">
            <a:avLst/>
          </a:prstGeom>
          <a:ln>
            <a:noFill/>
          </a:ln>
        </p:spPr>
      </p:pic>
    </p:spTree>
  </p:cSld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TextShape 1"/>
          <p:cNvSpPr txBox="1"/>
          <p:nvPr/>
        </p:nvSpPr>
        <p:spPr>
          <a:xfrm>
            <a:off x="392760" y="560520"/>
            <a:ext cx="10734120" cy="8906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ef6c00"/>
                </a:solidFill>
                <a:uFill>
                  <a:solidFill>
                    <a:srgbClr val="ffffff"/>
                  </a:solidFill>
                </a:uFill>
                <a:latin typeface="PT Sans Narrow"/>
                <a:ea typeface="PT Sans Narrow"/>
              </a:rPr>
              <a:t>Flex system</a:t>
            </a:r>
            <a:endParaRPr b="0" lang="en-US" sz="177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17" name="" descr=""/>
          <p:cNvPicPr/>
          <p:nvPr/>
        </p:nvPicPr>
        <p:blipFill>
          <a:blip r:embed="rId1"/>
          <a:srcRect l="31600" t="34404" r="30896" b="53781"/>
          <a:stretch/>
        </p:blipFill>
        <p:spPr>
          <a:xfrm>
            <a:off x="720000" y="2958840"/>
            <a:ext cx="5615640" cy="994680"/>
          </a:xfrm>
          <a:prstGeom prst="rect">
            <a:avLst/>
          </a:prstGeom>
          <a:ln>
            <a:noFill/>
          </a:ln>
        </p:spPr>
      </p:pic>
      <p:pic>
        <p:nvPicPr>
          <p:cNvPr id="218" name="" descr=""/>
          <p:cNvPicPr/>
          <p:nvPr/>
        </p:nvPicPr>
        <p:blipFill>
          <a:blip r:embed="rId2"/>
          <a:srcRect l="31600" t="22604" r="33780" b="65585"/>
          <a:stretch/>
        </p:blipFill>
        <p:spPr>
          <a:xfrm>
            <a:off x="720000" y="2958840"/>
            <a:ext cx="5616000" cy="1076400"/>
          </a:xfrm>
          <a:prstGeom prst="rect">
            <a:avLst/>
          </a:prstGeom>
          <a:ln>
            <a:noFill/>
          </a:ln>
        </p:spPr>
      </p:pic>
      <p:pic>
        <p:nvPicPr>
          <p:cNvPr id="219" name="" descr=""/>
          <p:cNvPicPr/>
          <p:nvPr/>
        </p:nvPicPr>
        <p:blipFill>
          <a:blip r:embed="rId3">
            <a:lum bright="8000"/>
          </a:blip>
          <a:srcRect l="67224" t="40325" r="21372" b="18558"/>
          <a:stretch/>
        </p:blipFill>
        <p:spPr>
          <a:xfrm>
            <a:off x="8208360" y="1754640"/>
            <a:ext cx="1727640" cy="3505680"/>
          </a:xfrm>
          <a:prstGeom prst="rect">
            <a:avLst/>
          </a:prstGeom>
          <a:ln>
            <a:noFill/>
          </a:ln>
        </p:spPr>
      </p:pic>
    </p:spTree>
  </p:cSld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TextShape 1"/>
          <p:cNvSpPr txBox="1"/>
          <p:nvPr/>
        </p:nvSpPr>
        <p:spPr>
          <a:xfrm>
            <a:off x="392760" y="560520"/>
            <a:ext cx="10734120" cy="8906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ef6c00"/>
                </a:solidFill>
                <a:uFill>
                  <a:solidFill>
                    <a:srgbClr val="ffffff"/>
                  </a:solidFill>
                </a:uFill>
                <a:latin typeface="PT Sans Narrow"/>
                <a:ea typeface="PT Sans Narrow"/>
              </a:rPr>
              <a:t>Flex system</a:t>
            </a:r>
            <a:endParaRPr b="0" lang="en-US" sz="177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21" name="" descr=""/>
          <p:cNvPicPr/>
          <p:nvPr/>
        </p:nvPicPr>
        <p:blipFill>
          <a:blip r:embed="rId1"/>
          <a:srcRect l="31600" t="34404" r="31856" b="53781"/>
          <a:stretch/>
        </p:blipFill>
        <p:spPr>
          <a:xfrm>
            <a:off x="720000" y="2958840"/>
            <a:ext cx="5616000" cy="1018800"/>
          </a:xfrm>
          <a:prstGeom prst="rect">
            <a:avLst/>
          </a:prstGeom>
          <a:ln>
            <a:noFill/>
          </a:ln>
        </p:spPr>
      </p:pic>
      <p:pic>
        <p:nvPicPr>
          <p:cNvPr id="222" name="" descr=""/>
          <p:cNvPicPr/>
          <p:nvPr/>
        </p:nvPicPr>
        <p:blipFill>
          <a:blip r:embed="rId2">
            <a:lum bright="8000"/>
          </a:blip>
          <a:srcRect l="67224" t="34768" r="20896" b="24115"/>
          <a:stretch/>
        </p:blipFill>
        <p:spPr>
          <a:xfrm>
            <a:off x="8196480" y="1800000"/>
            <a:ext cx="1811520" cy="3528000"/>
          </a:xfrm>
          <a:prstGeom prst="rect">
            <a:avLst/>
          </a:prstGeom>
          <a:ln>
            <a:noFill/>
          </a:ln>
        </p:spPr>
      </p:pic>
    </p:spTree>
  </p:cSld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TextShape 1"/>
          <p:cNvSpPr txBox="1"/>
          <p:nvPr/>
        </p:nvSpPr>
        <p:spPr>
          <a:xfrm>
            <a:off x="392760" y="560520"/>
            <a:ext cx="10734120" cy="8906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ef6c00"/>
                </a:solidFill>
                <a:uFill>
                  <a:solidFill>
                    <a:srgbClr val="ffffff"/>
                  </a:solidFill>
                </a:uFill>
                <a:latin typeface="PT Sans Narrow"/>
                <a:ea typeface="PT Sans Narrow"/>
              </a:rPr>
              <a:t>Flex system</a:t>
            </a:r>
            <a:endParaRPr b="0" lang="en-US" sz="177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24" name="" descr=""/>
          <p:cNvPicPr/>
          <p:nvPr/>
        </p:nvPicPr>
        <p:blipFill>
          <a:blip r:embed="rId1"/>
          <a:srcRect l="31600" t="46212" r="30896" b="35720"/>
          <a:stretch/>
        </p:blipFill>
        <p:spPr>
          <a:xfrm>
            <a:off x="720000" y="2695320"/>
            <a:ext cx="5616000" cy="1521720"/>
          </a:xfrm>
          <a:prstGeom prst="rect">
            <a:avLst/>
          </a:prstGeom>
          <a:ln>
            <a:noFill/>
          </a:ln>
        </p:spPr>
      </p:pic>
      <p:pic>
        <p:nvPicPr>
          <p:cNvPr id="225" name="" descr=""/>
          <p:cNvPicPr/>
          <p:nvPr/>
        </p:nvPicPr>
        <p:blipFill>
          <a:blip r:embed="rId2">
            <a:lum bright="8000"/>
          </a:blip>
          <a:srcRect l="67224" t="35881" r="20896" b="23003"/>
          <a:stretch/>
        </p:blipFill>
        <p:spPr>
          <a:xfrm>
            <a:off x="8173080" y="1872360"/>
            <a:ext cx="1762920" cy="3433320"/>
          </a:xfrm>
          <a:prstGeom prst="rect">
            <a:avLst/>
          </a:prstGeom>
          <a:ln>
            <a:noFill/>
          </a:ln>
        </p:spPr>
      </p:pic>
    </p:spTree>
  </p:cSld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TextShape 1"/>
          <p:cNvSpPr txBox="1"/>
          <p:nvPr/>
        </p:nvSpPr>
        <p:spPr>
          <a:xfrm>
            <a:off x="392760" y="560520"/>
            <a:ext cx="10734120" cy="8906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ef6c00"/>
                </a:solidFill>
                <a:uFill>
                  <a:solidFill>
                    <a:srgbClr val="ffffff"/>
                  </a:solidFill>
                </a:uFill>
                <a:latin typeface="PT Sans Narrow"/>
                <a:ea typeface="PT Sans Narrow"/>
              </a:rPr>
              <a:t>Flex system</a:t>
            </a:r>
            <a:endParaRPr b="0" lang="en-US" sz="177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27" name="" descr=""/>
          <p:cNvPicPr/>
          <p:nvPr/>
        </p:nvPicPr>
        <p:blipFill>
          <a:blip r:embed="rId1">
            <a:lum bright="8000"/>
          </a:blip>
          <a:srcRect l="67224" t="35881" r="20896" b="23003"/>
          <a:stretch/>
        </p:blipFill>
        <p:spPr>
          <a:xfrm>
            <a:off x="8173080" y="1872360"/>
            <a:ext cx="1762920" cy="3433320"/>
          </a:xfrm>
          <a:prstGeom prst="rect">
            <a:avLst/>
          </a:prstGeom>
          <a:ln>
            <a:noFill/>
          </a:ln>
        </p:spPr>
      </p:pic>
      <p:pic>
        <p:nvPicPr>
          <p:cNvPr id="228" name="" descr=""/>
          <p:cNvPicPr/>
          <p:nvPr/>
        </p:nvPicPr>
        <p:blipFill>
          <a:blip r:embed="rId2"/>
          <a:srcRect l="31600" t="6992" r="30974" b="74226"/>
          <a:stretch/>
        </p:blipFill>
        <p:spPr>
          <a:xfrm>
            <a:off x="720360" y="2808000"/>
            <a:ext cx="5616000" cy="1584000"/>
          </a:xfrm>
          <a:prstGeom prst="rect">
            <a:avLst/>
          </a:prstGeom>
          <a:ln>
            <a:noFill/>
          </a:ln>
        </p:spPr>
      </p:pic>
      <p:pic>
        <p:nvPicPr>
          <p:cNvPr id="229" name="" descr=""/>
          <p:cNvPicPr/>
          <p:nvPr/>
        </p:nvPicPr>
        <p:blipFill>
          <a:blip r:embed="rId3">
            <a:lum bright="8000"/>
          </a:blip>
          <a:srcRect l="67224" t="46002" r="20896" b="11769"/>
          <a:stretch/>
        </p:blipFill>
        <p:spPr>
          <a:xfrm>
            <a:off x="8190360" y="1872360"/>
            <a:ext cx="1691640" cy="3383640"/>
          </a:xfrm>
          <a:prstGeom prst="rect">
            <a:avLst/>
          </a:prstGeom>
          <a:ln>
            <a:noFill/>
          </a:ln>
        </p:spPr>
      </p:pic>
    </p:spTree>
  </p:cSld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TextShape 1"/>
          <p:cNvSpPr txBox="1"/>
          <p:nvPr/>
        </p:nvSpPr>
        <p:spPr>
          <a:xfrm>
            <a:off x="392760" y="560520"/>
            <a:ext cx="10734120" cy="8906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ef6c00"/>
                </a:solidFill>
                <a:uFill>
                  <a:solidFill>
                    <a:srgbClr val="ffffff"/>
                  </a:solidFill>
                </a:uFill>
                <a:latin typeface="PT Sans Narrow"/>
                <a:ea typeface="PT Sans Narrow"/>
              </a:rPr>
              <a:t>Component Control</a:t>
            </a:r>
            <a:endParaRPr b="0" lang="en-US" sz="177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31" name="" descr=""/>
          <p:cNvPicPr/>
          <p:nvPr/>
        </p:nvPicPr>
        <p:blipFill>
          <a:blip r:embed="rId1"/>
          <a:srcRect l="31457" t="10324" r="21665" b="66338"/>
          <a:stretch/>
        </p:blipFill>
        <p:spPr>
          <a:xfrm>
            <a:off x="1259280" y="2016000"/>
            <a:ext cx="9001440" cy="2520000"/>
          </a:xfrm>
          <a:prstGeom prst="rect">
            <a:avLst/>
          </a:prstGeom>
          <a:ln>
            <a:noFill/>
          </a:ln>
        </p:spPr>
      </p:pic>
    </p:spTree>
  </p:cSld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TextShape 1"/>
          <p:cNvSpPr txBox="1"/>
          <p:nvPr/>
        </p:nvSpPr>
        <p:spPr>
          <a:xfrm>
            <a:off x="392760" y="560520"/>
            <a:ext cx="10734120" cy="8906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ef6c00"/>
                </a:solidFill>
                <a:uFill>
                  <a:solidFill>
                    <a:srgbClr val="ffffff"/>
                  </a:solidFill>
                </a:uFill>
                <a:latin typeface="PT Sans Narrow"/>
                <a:ea typeface="PT Sans Narrow"/>
              </a:rPr>
              <a:t>Navigator</a:t>
            </a:r>
            <a:endParaRPr b="0" lang="en-US" sz="177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33" name="" descr=""/>
          <p:cNvPicPr/>
          <p:nvPr/>
        </p:nvPicPr>
        <p:blipFill>
          <a:blip r:embed="rId1"/>
          <a:srcRect l="31457" t="50313" r="31396" b="7451"/>
          <a:stretch/>
        </p:blipFill>
        <p:spPr>
          <a:xfrm>
            <a:off x="5760000" y="1943640"/>
            <a:ext cx="4391640" cy="2808000"/>
          </a:xfrm>
          <a:prstGeom prst="rect">
            <a:avLst/>
          </a:prstGeom>
          <a:ln>
            <a:noFill/>
          </a:ln>
        </p:spPr>
      </p:pic>
      <p:pic>
        <p:nvPicPr>
          <p:cNvPr id="234" name="" descr=""/>
          <p:cNvPicPr/>
          <p:nvPr/>
        </p:nvPicPr>
        <p:blipFill>
          <a:blip r:embed="rId2"/>
          <a:srcRect l="31457" t="6992" r="30421" b="49680"/>
          <a:stretch/>
        </p:blipFill>
        <p:spPr>
          <a:xfrm>
            <a:off x="1369080" y="1944720"/>
            <a:ext cx="4390920" cy="28069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" dur="indefinite" restart="never" nodeType="tmRoot">
          <p:childTnLst>
            <p:seq>
              <p:cTn id="2" nodeType="mainSeq">
                <p:childTnLst>
                  <p:par>
                    <p:cTn id="3" fill="freeze">
                      <p:stCondLst>
                        <p:cond delay="indefinite"/>
                      </p:stCondLst>
                      <p:childTnLst>
                        <p:par>
                          <p:cTn id="4" fill="freeze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freeze">
                      <p:stCondLst>
                        <p:cond delay="indefinite"/>
                      </p:stCondLst>
                      <p:childTnLst>
                        <p:par>
                          <p:cTn id="10" fill="freeze">
                            <p:stCondLst>
                              <p:cond delay="0"/>
                            </p:stCondLst>
                            <p:childTnLst>
                              <p:par>
                                <p:cTn id="11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3" dur="500" fill="hold"/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4" dur="500" fill="hold"/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TextShape 1"/>
          <p:cNvSpPr txBox="1"/>
          <p:nvPr/>
        </p:nvSpPr>
        <p:spPr>
          <a:xfrm>
            <a:off x="392760" y="560520"/>
            <a:ext cx="10734120" cy="8906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ef6c00"/>
                </a:solidFill>
                <a:uFill>
                  <a:solidFill>
                    <a:srgbClr val="ffffff"/>
                  </a:solidFill>
                </a:uFill>
                <a:latin typeface="PT Sans Narrow"/>
                <a:ea typeface="PT Sans Narrow"/>
              </a:rPr>
              <a:t>Outline</a:t>
            </a:r>
            <a:endParaRPr b="0" lang="en-US" sz="177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9" name="TextShape 2"/>
          <p:cNvSpPr txBox="1"/>
          <p:nvPr/>
        </p:nvSpPr>
        <p:spPr>
          <a:xfrm>
            <a:off x="392760" y="1455840"/>
            <a:ext cx="10734120" cy="41601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marL="457200" indent="-228240">
              <a:lnSpc>
                <a:spcPct val="150000"/>
              </a:lnSpc>
            </a:pPr>
            <a:r>
              <a:rPr b="0" lang="en-US" sz="1800" spc="-1" strike="noStrike">
                <a:solidFill>
                  <a:srgbClr val="695d46"/>
                </a:solidFill>
                <a:uFill>
                  <a:solidFill>
                    <a:srgbClr val="ffffff"/>
                  </a:solidFill>
                </a:uFill>
                <a:latin typeface="Open Sans"/>
                <a:ea typeface="Open Sans"/>
              </a:rPr>
              <a:t>Why we use React</a:t>
            </a:r>
            <a:endParaRPr b="0" lang="en-US" sz="177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228240">
              <a:lnSpc>
                <a:spcPct val="150000"/>
              </a:lnSpc>
            </a:pPr>
            <a:r>
              <a:rPr b="0" lang="en-US" sz="1800" spc="-1" strike="noStrike">
                <a:solidFill>
                  <a:srgbClr val="695d46"/>
                </a:solidFill>
                <a:uFill>
                  <a:solidFill>
                    <a:srgbClr val="ffffff"/>
                  </a:solidFill>
                </a:uFill>
                <a:latin typeface="Open Sans"/>
                <a:ea typeface="Open Sans"/>
              </a:rPr>
              <a:t>File structure</a:t>
            </a:r>
            <a:endParaRPr b="0" lang="en-US" sz="177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228240">
              <a:lnSpc>
                <a:spcPct val="150000"/>
              </a:lnSpc>
            </a:pPr>
            <a:r>
              <a:rPr b="0" lang="en-US" sz="1800" spc="-1" strike="noStrike">
                <a:solidFill>
                  <a:srgbClr val="695d46"/>
                </a:solidFill>
                <a:uFill>
                  <a:solidFill>
                    <a:srgbClr val="ffffff"/>
                  </a:solidFill>
                </a:uFill>
                <a:latin typeface="Open Sans"/>
                <a:ea typeface="Open Sans"/>
              </a:rPr>
              <a:t>Life Cycle</a:t>
            </a:r>
            <a:endParaRPr b="0" lang="en-US" sz="177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228240">
              <a:lnSpc>
                <a:spcPct val="150000"/>
              </a:lnSpc>
            </a:pPr>
            <a:r>
              <a:rPr b="0" lang="en-US" sz="1800" spc="-1" strike="noStrike">
                <a:solidFill>
                  <a:srgbClr val="695d46"/>
                </a:solidFill>
                <a:uFill>
                  <a:solidFill>
                    <a:srgbClr val="ffffff"/>
                  </a:solidFill>
                </a:uFill>
                <a:latin typeface="Open Sans"/>
                <a:ea typeface="Open Sans"/>
              </a:rPr>
              <a:t>ReactJS vs React Native</a:t>
            </a:r>
            <a:endParaRPr b="0" lang="en-US" sz="177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228240">
              <a:lnSpc>
                <a:spcPct val="150000"/>
              </a:lnSpc>
            </a:pPr>
            <a:r>
              <a:rPr b="0" lang="en-US" sz="1800" spc="-1" strike="noStrike">
                <a:solidFill>
                  <a:srgbClr val="695d46"/>
                </a:solidFill>
                <a:uFill>
                  <a:solidFill>
                    <a:srgbClr val="ffffff"/>
                  </a:solidFill>
                </a:uFill>
                <a:latin typeface="Open Sans"/>
                <a:ea typeface="Open Sans"/>
              </a:rPr>
              <a:t>DEMO</a:t>
            </a:r>
            <a:endParaRPr b="0" lang="en-US" sz="177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228240">
              <a:lnSpc>
                <a:spcPct val="150000"/>
              </a:lnSpc>
            </a:pPr>
            <a:endParaRPr b="0" lang="en-US" sz="177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228240">
              <a:lnSpc>
                <a:spcPct val="150000"/>
              </a:lnSpc>
            </a:pPr>
            <a:endParaRPr b="0" lang="en-US" sz="177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TextShape 1"/>
          <p:cNvSpPr txBox="1"/>
          <p:nvPr/>
        </p:nvSpPr>
        <p:spPr>
          <a:xfrm>
            <a:off x="392760" y="560520"/>
            <a:ext cx="10734120" cy="8906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ef6c00"/>
                </a:solidFill>
                <a:uFill>
                  <a:solidFill>
                    <a:srgbClr val="ffffff"/>
                  </a:solidFill>
                </a:uFill>
                <a:latin typeface="PT Sans Narrow"/>
                <a:ea typeface="PT Sans Narrow"/>
              </a:rPr>
              <a:t>Navigator</a:t>
            </a:r>
            <a:endParaRPr b="0" lang="en-US" sz="177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36" name="" descr=""/>
          <p:cNvPicPr/>
          <p:nvPr/>
        </p:nvPicPr>
        <p:blipFill>
          <a:blip r:embed="rId1"/>
          <a:srcRect l="33280" t="62226" r="29652" b="26894"/>
          <a:stretch/>
        </p:blipFill>
        <p:spPr>
          <a:xfrm>
            <a:off x="1381320" y="2376000"/>
            <a:ext cx="8730000" cy="1439640"/>
          </a:xfrm>
          <a:prstGeom prst="rect">
            <a:avLst/>
          </a:prstGeom>
          <a:ln>
            <a:noFill/>
          </a:ln>
        </p:spPr>
      </p:pic>
    </p:spTree>
  </p:cSld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TextShape 1"/>
          <p:cNvSpPr txBox="1"/>
          <p:nvPr/>
        </p:nvSpPr>
        <p:spPr>
          <a:xfrm>
            <a:off x="392760" y="560520"/>
            <a:ext cx="10734120" cy="8906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ef6c00"/>
                </a:solidFill>
                <a:uFill>
                  <a:solidFill>
                    <a:srgbClr val="ffffff"/>
                  </a:solidFill>
                </a:uFill>
                <a:latin typeface="PT Sans Narrow"/>
                <a:ea typeface="PT Sans Narrow"/>
              </a:rPr>
              <a:t>Navigator</a:t>
            </a:r>
            <a:endParaRPr b="0" lang="en-US" sz="177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38" name="" descr=""/>
          <p:cNvPicPr/>
          <p:nvPr/>
        </p:nvPicPr>
        <p:blipFill>
          <a:blip r:embed="rId1"/>
          <a:srcRect l="32693" t="15864" r="31677" b="67461"/>
          <a:stretch/>
        </p:blipFill>
        <p:spPr>
          <a:xfrm>
            <a:off x="1381320" y="2088000"/>
            <a:ext cx="8757720" cy="2304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5" dur="indefinite" restart="never" nodeType="tmRoot">
          <p:childTnLst>
            <p:seq>
              <p:cTn id="16" nodeType="mainSeq">
                <p:childTnLst>
                  <p:par>
                    <p:cTn id="17" fill="freeze">
                      <p:stCondLst>
                        <p:cond delay="indefinite"/>
                      </p:stCondLst>
                      <p:childTnLst>
                        <p:par>
                          <p:cTn id="18" fill="freeze">
                            <p:stCondLst>
                              <p:cond delay="0"/>
                            </p:stCondLst>
                            <p:childTnLst>
                              <p:par>
                                <p:cTn id="19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1" dur="500" fill="hold"/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2" dur="500" fill="hold"/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freeze">
                      <p:stCondLst>
                        <p:cond delay="indefinite"/>
                      </p:stCondLst>
                      <p:childTnLst>
                        <p:par>
                          <p:cTn id="24" fill="freeze">
                            <p:stCondLst>
                              <p:cond delay="0"/>
                            </p:stCondLst>
                            <p:childTnLst>
                              <p:par>
                                <p:cTn id="25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7" dur="500" fill="hold"/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8" dur="500" fill="hold"/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TextShape 1"/>
          <p:cNvSpPr txBox="1"/>
          <p:nvPr/>
        </p:nvSpPr>
        <p:spPr>
          <a:xfrm>
            <a:off x="392760" y="560520"/>
            <a:ext cx="10734120" cy="8906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ef6c00"/>
                </a:solidFill>
                <a:uFill>
                  <a:solidFill>
                    <a:srgbClr val="ffffff"/>
                  </a:solidFill>
                </a:uFill>
                <a:latin typeface="PT Sans Narrow"/>
                <a:ea typeface="PT Sans Narrow"/>
              </a:rPr>
              <a:t>Navigator</a:t>
            </a:r>
            <a:endParaRPr b="0" lang="en-US" sz="177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40" name="" descr=""/>
          <p:cNvPicPr/>
          <p:nvPr/>
        </p:nvPicPr>
        <p:blipFill>
          <a:blip r:embed="rId1"/>
          <a:srcRect l="32693" t="15864" r="31677" b="67461"/>
          <a:stretch/>
        </p:blipFill>
        <p:spPr>
          <a:xfrm>
            <a:off x="1381320" y="2088000"/>
            <a:ext cx="8757720" cy="2304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9" dur="indefinite" restart="never" nodeType="tmRoot">
          <p:childTnLst>
            <p:seq>
              <p:cTn id="30" nodeType="mainSeq">
                <p:childTnLst>
                  <p:par>
                    <p:cTn id="31" fill="freeze">
                      <p:stCondLst>
                        <p:cond delay="indefinite"/>
                      </p:stCondLst>
                      <p:childTnLst>
                        <p:par>
                          <p:cTn id="32" fill="freeze">
                            <p:stCondLst>
                              <p:cond delay="0"/>
                            </p:stCondLst>
                            <p:childTnLst>
                              <p:par>
                                <p:cTn id="33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5" dur="500" fill="hold"/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6" dur="500" fill="hold"/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freeze">
                      <p:stCondLst>
                        <p:cond delay="indefinite"/>
                      </p:stCondLst>
                      <p:childTnLst>
                        <p:par>
                          <p:cTn id="38" fill="freeze">
                            <p:stCondLst>
                              <p:cond delay="0"/>
                            </p:stCondLst>
                            <p:childTnLst>
                              <p:par>
                                <p:cTn id="39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1" dur="500" fill="hold"/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2" dur="500" fill="hold"/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TextShape 1"/>
          <p:cNvSpPr txBox="1"/>
          <p:nvPr/>
        </p:nvSpPr>
        <p:spPr>
          <a:xfrm>
            <a:off x="392760" y="560520"/>
            <a:ext cx="10734120" cy="8906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ef6c00"/>
                </a:solidFill>
                <a:uFill>
                  <a:solidFill>
                    <a:srgbClr val="ffffff"/>
                  </a:solidFill>
                </a:uFill>
                <a:latin typeface="PT Sans Narrow"/>
                <a:ea typeface="PT Sans Narrow"/>
              </a:rPr>
              <a:t>React Router</a:t>
            </a:r>
            <a:endParaRPr b="0" lang="en-US" sz="177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42" name="" descr=""/>
          <p:cNvPicPr/>
          <p:nvPr/>
        </p:nvPicPr>
        <p:blipFill>
          <a:blip r:embed="rId1"/>
          <a:srcRect l="31274" t="5883" r="30596" b="58565"/>
          <a:stretch/>
        </p:blipFill>
        <p:spPr>
          <a:xfrm>
            <a:off x="1368000" y="1944720"/>
            <a:ext cx="4391640" cy="2302920"/>
          </a:xfrm>
          <a:prstGeom prst="rect">
            <a:avLst/>
          </a:prstGeom>
          <a:ln>
            <a:noFill/>
          </a:ln>
        </p:spPr>
      </p:pic>
      <p:pic>
        <p:nvPicPr>
          <p:cNvPr id="243" name="" descr=""/>
          <p:cNvPicPr/>
          <p:nvPr/>
        </p:nvPicPr>
        <p:blipFill>
          <a:blip r:embed="rId2"/>
          <a:srcRect l="31898" t="21438" r="29976" b="43003"/>
          <a:stretch/>
        </p:blipFill>
        <p:spPr>
          <a:xfrm>
            <a:off x="5760000" y="1944720"/>
            <a:ext cx="4391280" cy="2303280"/>
          </a:xfrm>
          <a:prstGeom prst="rect">
            <a:avLst/>
          </a:prstGeom>
          <a:ln>
            <a:noFill/>
          </a:ln>
        </p:spPr>
      </p:pic>
      <p:pic>
        <p:nvPicPr>
          <p:cNvPr id="244" name="" descr=""/>
          <p:cNvPicPr/>
          <p:nvPr/>
        </p:nvPicPr>
        <p:blipFill>
          <a:blip r:embed="rId3"/>
          <a:srcRect l="31274" t="25092" r="30593" b="41571"/>
          <a:stretch/>
        </p:blipFill>
        <p:spPr>
          <a:xfrm>
            <a:off x="5760000" y="1944720"/>
            <a:ext cx="4392000" cy="2159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3" dur="indefinite" restart="never" nodeType="tmRoot">
          <p:childTnLst>
            <p:seq>
              <p:cTn id="44" nodeType="mainSeq">
                <p:childTnLst>
                  <p:par>
                    <p:cTn id="45" fill="freeze">
                      <p:stCondLst>
                        <p:cond delay="indefinite"/>
                      </p:stCondLst>
                      <p:childTnLst>
                        <p:par>
                          <p:cTn id="46" fill="freeze">
                            <p:stCondLst>
                              <p:cond delay="0"/>
                            </p:stCondLst>
                            <p:childTnLst>
                              <p:par>
                                <p:cTn id="47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9" dur="500" fill="hold"/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0" dur="500" fill="hold"/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freeze">
                      <p:stCondLst>
                        <p:cond delay="indefinite"/>
                      </p:stCondLst>
                      <p:childTnLst>
                        <p:par>
                          <p:cTn id="52" fill="freeze">
                            <p:stCondLst>
                              <p:cond delay="0"/>
                            </p:stCondLst>
                            <p:childTnLst>
                              <p:par>
                                <p:cTn id="53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55" dur="500" fill="hold"/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6" dur="500" fill="hold"/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TextShape 1"/>
          <p:cNvSpPr txBox="1"/>
          <p:nvPr/>
        </p:nvSpPr>
        <p:spPr>
          <a:xfrm>
            <a:off x="392760" y="560520"/>
            <a:ext cx="10734120" cy="8906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ef6c00"/>
                </a:solidFill>
                <a:uFill>
                  <a:solidFill>
                    <a:srgbClr val="ffffff"/>
                  </a:solidFill>
                </a:uFill>
                <a:latin typeface="PT Sans Narrow"/>
                <a:ea typeface="PT Sans Narrow"/>
              </a:rPr>
              <a:t>React Router</a:t>
            </a:r>
            <a:endParaRPr b="0" lang="en-US" sz="177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46" name="" descr=""/>
          <p:cNvPicPr/>
          <p:nvPr/>
        </p:nvPicPr>
        <p:blipFill>
          <a:blip r:embed="rId1"/>
          <a:srcRect l="32693" t="15864" r="31677" b="67461"/>
          <a:stretch/>
        </p:blipFill>
        <p:spPr>
          <a:xfrm>
            <a:off x="1381320" y="2088000"/>
            <a:ext cx="8757720" cy="2304000"/>
          </a:xfrm>
          <a:prstGeom prst="rect">
            <a:avLst/>
          </a:prstGeom>
          <a:ln>
            <a:noFill/>
          </a:ln>
        </p:spPr>
      </p:pic>
      <p:pic>
        <p:nvPicPr>
          <p:cNvPr id="247" name="" descr=""/>
          <p:cNvPicPr/>
          <p:nvPr/>
        </p:nvPicPr>
        <p:blipFill>
          <a:blip r:embed="rId2"/>
          <a:srcRect l="31274" t="18093" r="30596" b="64119"/>
          <a:stretch/>
        </p:blipFill>
        <p:spPr>
          <a:xfrm>
            <a:off x="1368000" y="2088000"/>
            <a:ext cx="8786160" cy="2303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7" dur="indefinite" restart="never" nodeType="tmRoot">
          <p:childTnLst>
            <p:seq>
              <p:cTn id="58" nodeType="mainSeq">
                <p:childTnLst>
                  <p:par>
                    <p:cTn id="59" fill="freeze">
                      <p:stCondLst>
                        <p:cond delay="indefinite"/>
                      </p:stCondLst>
                      <p:childTnLst>
                        <p:par>
                          <p:cTn id="60" fill="freeze">
                            <p:stCondLst>
                              <p:cond delay="0"/>
                            </p:stCondLst>
                            <p:childTnLst>
                              <p:par>
                                <p:cTn id="61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63" dur="500" fill="hold"/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64" dur="500" fill="hold"/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freeze">
                      <p:stCondLst>
                        <p:cond delay="indefinite"/>
                      </p:stCondLst>
                      <p:childTnLst>
                        <p:par>
                          <p:cTn id="66" fill="freeze">
                            <p:stCondLst>
                              <p:cond delay="0"/>
                            </p:stCondLst>
                            <p:childTnLst>
                              <p:par>
                                <p:cTn id="67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69" dur="500" fill="hold"/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70" dur="500" fill="hold"/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TextShape 1"/>
          <p:cNvSpPr txBox="1"/>
          <p:nvPr/>
        </p:nvSpPr>
        <p:spPr>
          <a:xfrm>
            <a:off x="392760" y="560520"/>
            <a:ext cx="10734120" cy="8906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ef6c00"/>
                </a:solidFill>
                <a:uFill>
                  <a:solidFill>
                    <a:srgbClr val="ffffff"/>
                  </a:solidFill>
                </a:uFill>
                <a:latin typeface="PT Sans Narrow"/>
                <a:ea typeface="PT Sans Narrow"/>
              </a:rPr>
              <a:t>React Router</a:t>
            </a:r>
            <a:endParaRPr b="0" lang="en-US" sz="177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49" name="" descr=""/>
          <p:cNvPicPr/>
          <p:nvPr/>
        </p:nvPicPr>
        <p:blipFill>
          <a:blip r:embed="rId1"/>
          <a:srcRect l="31274" t="30079" r="30593" b="52126"/>
          <a:stretch/>
        </p:blipFill>
        <p:spPr>
          <a:xfrm>
            <a:off x="1381680" y="2160000"/>
            <a:ext cx="8785080" cy="2303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1" dur="indefinite" restart="never" nodeType="tmRoot">
          <p:childTnLst>
            <p:seq>
              <p:cTn id="72" nodeType="mainSeq">
                <p:childTnLst>
                  <p:par>
                    <p:cTn id="73" fill="freeze">
                      <p:stCondLst>
                        <p:cond delay="indefinite"/>
                      </p:stCondLst>
                      <p:childTnLst>
                        <p:par>
                          <p:cTn id="74" fill="freeze">
                            <p:stCondLst>
                              <p:cond delay="0"/>
                            </p:stCondLst>
                            <p:childTnLst>
                              <p:par>
                                <p:cTn id="75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7" dur="500" fill="hold"/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78" dur="500" fill="hold"/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freeze">
                      <p:stCondLst>
                        <p:cond delay="indefinite"/>
                      </p:stCondLst>
                      <p:childTnLst>
                        <p:par>
                          <p:cTn id="80" fill="freeze">
                            <p:stCondLst>
                              <p:cond delay="0"/>
                            </p:stCondLst>
                            <p:childTnLst>
                              <p:par>
                                <p:cTn id="81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83" dur="500" fill="hold"/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4" dur="500" fill="hold"/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TextShape 1"/>
          <p:cNvSpPr txBox="1"/>
          <p:nvPr/>
        </p:nvSpPr>
        <p:spPr>
          <a:xfrm>
            <a:off x="393120" y="560520"/>
            <a:ext cx="10734120" cy="8906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ef6c00"/>
                </a:solidFill>
                <a:uFill>
                  <a:solidFill>
                    <a:srgbClr val="ffffff"/>
                  </a:solidFill>
                </a:uFill>
                <a:latin typeface="PT Sans Narrow"/>
                <a:ea typeface="PT Sans Narrow"/>
              </a:rPr>
              <a:t>DEMO</a:t>
            </a:r>
            <a:endParaRPr b="0" lang="en-US" sz="177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51" name="" descr=""/>
          <p:cNvPicPr/>
          <p:nvPr/>
        </p:nvPicPr>
        <p:blipFill>
          <a:blip r:embed="rId1"/>
          <a:srcRect l="32524" t="3514" r="33098" b="0"/>
          <a:stretch/>
        </p:blipFill>
        <p:spPr>
          <a:xfrm>
            <a:off x="2448000" y="1584000"/>
            <a:ext cx="2520000" cy="3978000"/>
          </a:xfrm>
          <a:prstGeom prst="rect">
            <a:avLst/>
          </a:prstGeom>
          <a:ln>
            <a:noFill/>
          </a:ln>
        </p:spPr>
      </p:pic>
      <p:pic>
        <p:nvPicPr>
          <p:cNvPr id="252" name="" descr=""/>
          <p:cNvPicPr/>
          <p:nvPr/>
        </p:nvPicPr>
        <p:blipFill>
          <a:blip r:embed="rId2"/>
          <a:srcRect l="32524" t="3514" r="33098" b="3"/>
          <a:stretch/>
        </p:blipFill>
        <p:spPr>
          <a:xfrm>
            <a:off x="6336000" y="1584000"/>
            <a:ext cx="2520000" cy="3978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85" dur="indefinite" restart="never" nodeType="tmRoot">
          <p:childTnLst>
            <p:seq>
              <p:cTn id="86" nodeType="mainSeq">
                <p:childTnLst>
                  <p:par>
                    <p:cTn id="87" fill="freeze">
                      <p:stCondLst>
                        <p:cond delay="indefinite"/>
                      </p:stCondLst>
                      <p:childTnLst>
                        <p:par>
                          <p:cTn id="88" fill="freeze">
                            <p:stCondLst>
                              <p:cond delay="0"/>
                            </p:stCondLst>
                            <p:childTnLst>
                              <p:par>
                                <p:cTn id="89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91" dur="500" fill="hold"/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92" dur="500" fill="hold"/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freeze">
                      <p:stCondLst>
                        <p:cond delay="indefinite"/>
                      </p:stCondLst>
                      <p:childTnLst>
                        <p:par>
                          <p:cTn id="94" fill="freeze">
                            <p:stCondLst>
                              <p:cond delay="0"/>
                            </p:stCondLst>
                            <p:childTnLst>
                              <p:par>
                                <p:cTn id="95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97" dur="500" fill="hold"/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98" dur="500" fill="hold"/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TextShape 1"/>
          <p:cNvSpPr txBox="1"/>
          <p:nvPr/>
        </p:nvSpPr>
        <p:spPr>
          <a:xfrm>
            <a:off x="392760" y="560520"/>
            <a:ext cx="10734120" cy="8906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ef6c00"/>
                </a:solidFill>
                <a:uFill>
                  <a:solidFill>
                    <a:srgbClr val="ffffff"/>
                  </a:solidFill>
                </a:uFill>
                <a:latin typeface="PT Sans Narrow"/>
                <a:ea typeface="PT Sans Narrow"/>
              </a:rPr>
              <a:t>Why we use React</a:t>
            </a:r>
            <a:endParaRPr b="0" lang="en-US" sz="177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1" name="TextShape 2"/>
          <p:cNvSpPr txBox="1"/>
          <p:nvPr/>
        </p:nvSpPr>
        <p:spPr>
          <a:xfrm>
            <a:off x="792000" y="1455840"/>
            <a:ext cx="10334880" cy="41601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50000"/>
              </a:lnSpc>
            </a:pPr>
            <a:r>
              <a:rPr b="0" lang="en-US" sz="1800" spc="-1" strike="noStrike">
                <a:solidFill>
                  <a:srgbClr val="695d46"/>
                </a:solidFill>
                <a:uFill>
                  <a:solidFill>
                    <a:srgbClr val="ffffff"/>
                  </a:solidFill>
                </a:uFill>
                <a:latin typeface="Open Sans"/>
                <a:ea typeface="Open Sans"/>
              </a:rPr>
              <a:t>In React, only when the event occurs, state has changed, then, React automatically call render  to update the UI. State becomes the event and the transition between render. </a:t>
            </a:r>
            <a:endParaRPr b="0" lang="en-US" sz="177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en-US" sz="1800" spc="-1" strike="noStrike">
                <a:solidFill>
                  <a:srgbClr val="695d46"/>
                </a:solidFill>
                <a:uFill>
                  <a:solidFill>
                    <a:srgbClr val="ffffff"/>
                  </a:solidFill>
                </a:uFill>
                <a:latin typeface="Open Sans"/>
                <a:ea typeface="Open Sans"/>
              </a:rPr>
              <a:t>Each event does not need to worry about which part of the DOM changes, they only need to set the state on it. </a:t>
            </a:r>
            <a:endParaRPr b="0" lang="en-US" sz="177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en-US" sz="1800" spc="-1" strike="noStrike">
                <a:solidFill>
                  <a:srgbClr val="695d46"/>
                </a:solidFill>
                <a:uFill>
                  <a:solidFill>
                    <a:srgbClr val="ffffff"/>
                  </a:solidFill>
                </a:uFill>
                <a:latin typeface="Open Sans"/>
                <a:ea typeface="Open Sans"/>
              </a:rPr>
              <a:t>Correspondingly, when you write the render , you only need to worry about what the current state is. </a:t>
            </a:r>
            <a:endParaRPr b="0" lang="en-US" sz="177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en-US" sz="1800" spc="-1" strike="noStrike">
                <a:solidFill>
                  <a:srgbClr val="695d46"/>
                </a:solidFill>
                <a:uFill>
                  <a:solidFill>
                    <a:srgbClr val="ffffff"/>
                  </a:solidFill>
                </a:uFill>
                <a:latin typeface="Open Sans"/>
                <a:ea typeface="Open Sans"/>
              </a:rPr>
              <a:t>React in the various UI components independent, is conducive to improving the reuse of UI components while reducing the coupling of each UI components</a:t>
            </a:r>
            <a:endParaRPr b="0" lang="en-US" sz="177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50000"/>
              </a:lnSpc>
            </a:pPr>
            <a:endParaRPr b="0" lang="en-US" sz="177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" descr=""/>
          <p:cNvPicPr/>
          <p:nvPr/>
        </p:nvPicPr>
        <p:blipFill>
          <a:blip r:embed="rId1"/>
          <a:stretch/>
        </p:blipFill>
        <p:spPr>
          <a:xfrm>
            <a:off x="2908800" y="573480"/>
            <a:ext cx="5714640" cy="5304960"/>
          </a:xfrm>
          <a:prstGeom prst="rect">
            <a:avLst/>
          </a:prstGeom>
          <a:ln>
            <a:noFill/>
          </a:ln>
        </p:spPr>
      </p:pic>
    </p:spTree>
  </p:cSld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extShape 1"/>
          <p:cNvSpPr txBox="1"/>
          <p:nvPr/>
        </p:nvSpPr>
        <p:spPr>
          <a:xfrm>
            <a:off x="392760" y="560520"/>
            <a:ext cx="10734120" cy="8906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ef6c00"/>
                </a:solidFill>
                <a:uFill>
                  <a:solidFill>
                    <a:srgbClr val="ffffff"/>
                  </a:solidFill>
                </a:uFill>
                <a:latin typeface="PT Sans Narrow"/>
                <a:ea typeface="PT Sans Narrow"/>
              </a:rPr>
              <a:t>File structure</a:t>
            </a:r>
            <a:endParaRPr b="0" lang="en-US" sz="177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4" name="CustomShape 2"/>
          <p:cNvSpPr/>
          <p:nvPr/>
        </p:nvSpPr>
        <p:spPr>
          <a:xfrm>
            <a:off x="5112000" y="1512000"/>
            <a:ext cx="990360" cy="43344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/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App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5" name="CustomShape 3"/>
          <p:cNvSpPr/>
          <p:nvPr/>
        </p:nvSpPr>
        <p:spPr>
          <a:xfrm>
            <a:off x="2609640" y="2377440"/>
            <a:ext cx="990360" cy="433440"/>
          </a:xfrm>
          <a:prstGeom prst="rect">
            <a:avLst/>
          </a:prstGeom>
          <a:solidFill>
            <a:srgbClr val="ffcc00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/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Front End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6" name="CustomShape 4"/>
          <p:cNvSpPr/>
          <p:nvPr/>
        </p:nvSpPr>
        <p:spPr>
          <a:xfrm>
            <a:off x="7794000" y="2377440"/>
            <a:ext cx="990000" cy="433440"/>
          </a:xfrm>
          <a:prstGeom prst="rect">
            <a:avLst/>
          </a:prstGeom>
          <a:solidFill>
            <a:srgbClr val="ffcc00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/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Back End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7" name="CustomShape 5"/>
          <p:cNvSpPr/>
          <p:nvPr/>
        </p:nvSpPr>
        <p:spPr>
          <a:xfrm>
            <a:off x="2609640" y="3286800"/>
            <a:ext cx="990360" cy="433440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/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server.js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8" name="CustomShape 6"/>
          <p:cNvSpPr/>
          <p:nvPr/>
        </p:nvSpPr>
        <p:spPr>
          <a:xfrm>
            <a:off x="7848000" y="4104000"/>
            <a:ext cx="990360" cy="433440"/>
          </a:xfrm>
          <a:prstGeom prst="rect">
            <a:avLst/>
          </a:prstGeom>
          <a:solidFill>
            <a:srgbClr val="ff6666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/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api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9" name="CustomShape 7"/>
          <p:cNvSpPr/>
          <p:nvPr/>
        </p:nvSpPr>
        <p:spPr>
          <a:xfrm>
            <a:off x="9377640" y="4104000"/>
            <a:ext cx="990360" cy="433440"/>
          </a:xfrm>
          <a:prstGeom prst="rect">
            <a:avLst/>
          </a:prstGeom>
          <a:solidFill>
            <a:srgbClr val="ff6666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/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model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0" name="CustomShape 8"/>
          <p:cNvSpPr/>
          <p:nvPr/>
        </p:nvSpPr>
        <p:spPr>
          <a:xfrm>
            <a:off x="6984000" y="3286800"/>
            <a:ext cx="990360" cy="433440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/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server.js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1" name="CustomShape 9"/>
          <p:cNvSpPr/>
          <p:nvPr/>
        </p:nvSpPr>
        <p:spPr>
          <a:xfrm>
            <a:off x="6641640" y="4896000"/>
            <a:ext cx="990360" cy="433440"/>
          </a:xfrm>
          <a:prstGeom prst="rect">
            <a:avLst/>
          </a:prstGeom>
          <a:solidFill>
            <a:srgbClr val="ff9999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/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Index.js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2" name="CustomShape 10"/>
          <p:cNvSpPr/>
          <p:nvPr/>
        </p:nvSpPr>
        <p:spPr>
          <a:xfrm>
            <a:off x="8585640" y="3286800"/>
            <a:ext cx="990360" cy="433440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/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src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3" name="CustomShape 11"/>
          <p:cNvSpPr/>
          <p:nvPr/>
        </p:nvSpPr>
        <p:spPr>
          <a:xfrm>
            <a:off x="3262680" y="4896360"/>
            <a:ext cx="990360" cy="433080"/>
          </a:xfrm>
          <a:prstGeom prst="rect">
            <a:avLst/>
          </a:prstGeom>
          <a:solidFill>
            <a:srgbClr val="ff9999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/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style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4" name="CustomShape 12"/>
          <p:cNvSpPr/>
          <p:nvPr/>
        </p:nvSpPr>
        <p:spPr>
          <a:xfrm>
            <a:off x="5544000" y="4896360"/>
            <a:ext cx="990360" cy="433080"/>
          </a:xfrm>
          <a:prstGeom prst="rect">
            <a:avLst/>
          </a:prstGeom>
          <a:solidFill>
            <a:srgbClr val="ff9999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/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container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5" name="CustomShape 13"/>
          <p:cNvSpPr/>
          <p:nvPr/>
        </p:nvSpPr>
        <p:spPr>
          <a:xfrm>
            <a:off x="4409640" y="4896360"/>
            <a:ext cx="990360" cy="433080"/>
          </a:xfrm>
          <a:prstGeom prst="rect">
            <a:avLst/>
          </a:prstGeom>
          <a:solidFill>
            <a:srgbClr val="ff9999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/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component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6" name="CustomShape 14"/>
          <p:cNvSpPr/>
          <p:nvPr/>
        </p:nvSpPr>
        <p:spPr>
          <a:xfrm>
            <a:off x="3330000" y="4091400"/>
            <a:ext cx="990000" cy="433440"/>
          </a:xfrm>
          <a:prstGeom prst="rect">
            <a:avLst/>
          </a:prstGeom>
          <a:solidFill>
            <a:srgbClr val="ff6666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/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api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7" name="CustomShape 15"/>
          <p:cNvSpPr/>
          <p:nvPr/>
        </p:nvSpPr>
        <p:spPr>
          <a:xfrm>
            <a:off x="936000" y="3286800"/>
            <a:ext cx="990360" cy="433440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/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static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8" name="CustomShape 16"/>
          <p:cNvSpPr/>
          <p:nvPr/>
        </p:nvSpPr>
        <p:spPr>
          <a:xfrm>
            <a:off x="4122000" y="3286800"/>
            <a:ext cx="990000" cy="433440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/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src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9" name="CustomShape 17"/>
          <p:cNvSpPr/>
          <p:nvPr/>
        </p:nvSpPr>
        <p:spPr>
          <a:xfrm>
            <a:off x="4896000" y="4091400"/>
            <a:ext cx="990360" cy="433440"/>
          </a:xfrm>
          <a:prstGeom prst="rect">
            <a:avLst/>
          </a:prstGeom>
          <a:solidFill>
            <a:srgbClr val="ff6666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/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ui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cxnSp>
        <p:nvCxnSpPr>
          <p:cNvPr id="180" name="Line 18"/>
          <p:cNvCxnSpPr>
            <a:stCxn id="164" idx="2"/>
            <a:endCxn id="165" idx="0"/>
          </p:cNvCxnSpPr>
          <p:nvPr/>
        </p:nvCxnSpPr>
        <p:spPr>
          <a:xfrm flipH="1">
            <a:off x="3104640" y="1945440"/>
            <a:ext cx="2502720" cy="432360"/>
          </a:xfrm>
          <a:prstGeom prst="bentConnector3">
            <a:avLst/>
          </a:prstGeom>
          <a:ln w="19080">
            <a:solidFill>
              <a:srgbClr val="000000"/>
            </a:solidFill>
            <a:round/>
          </a:ln>
        </p:spPr>
      </p:cxnSp>
      <p:cxnSp>
        <p:nvCxnSpPr>
          <p:cNvPr id="181" name="Line 19"/>
          <p:cNvCxnSpPr>
            <a:stCxn id="164" idx="2"/>
            <a:endCxn id="166" idx="0"/>
          </p:cNvCxnSpPr>
          <p:nvPr/>
        </p:nvCxnSpPr>
        <p:spPr>
          <a:xfrm>
            <a:off x="5607000" y="1945440"/>
            <a:ext cx="2682360" cy="432360"/>
          </a:xfrm>
          <a:prstGeom prst="bentConnector3">
            <a:avLst/>
          </a:prstGeom>
          <a:ln w="19080">
            <a:solidFill>
              <a:srgbClr val="000000"/>
            </a:solidFill>
            <a:round/>
          </a:ln>
        </p:spPr>
      </p:cxnSp>
      <p:cxnSp>
        <p:nvCxnSpPr>
          <p:cNvPr id="182" name="Line 20"/>
          <p:cNvCxnSpPr>
            <a:stCxn id="165" idx="2"/>
            <a:endCxn id="167" idx="0"/>
          </p:cNvCxnSpPr>
          <p:nvPr/>
        </p:nvCxnSpPr>
        <p:spPr>
          <a:xfrm>
            <a:off x="3104640" y="2810880"/>
            <a:ext cx="360" cy="476280"/>
          </a:xfrm>
          <a:prstGeom prst="bentConnector3">
            <a:avLst/>
          </a:prstGeom>
          <a:ln w="19080">
            <a:solidFill>
              <a:srgbClr val="000000"/>
            </a:solidFill>
            <a:round/>
          </a:ln>
        </p:spPr>
      </p:cxnSp>
      <p:cxnSp>
        <p:nvCxnSpPr>
          <p:cNvPr id="183" name="Line 21"/>
          <p:cNvCxnSpPr>
            <a:stCxn id="165" idx="2"/>
            <a:endCxn id="178" idx="0"/>
          </p:cNvCxnSpPr>
          <p:nvPr/>
        </p:nvCxnSpPr>
        <p:spPr>
          <a:xfrm>
            <a:off x="3104640" y="2810880"/>
            <a:ext cx="1512720" cy="476280"/>
          </a:xfrm>
          <a:prstGeom prst="bentConnector3">
            <a:avLst/>
          </a:prstGeom>
          <a:ln w="19080">
            <a:solidFill>
              <a:srgbClr val="000000"/>
            </a:solidFill>
            <a:round/>
          </a:ln>
        </p:spPr>
      </p:cxnSp>
      <p:cxnSp>
        <p:nvCxnSpPr>
          <p:cNvPr id="184" name="Line 22"/>
          <p:cNvCxnSpPr>
            <a:stCxn id="177" idx="0"/>
            <a:endCxn id="182" idx="2"/>
          </p:cNvCxnSpPr>
          <p:nvPr/>
        </p:nvCxnSpPr>
        <p:spPr>
          <a:xfrm flipV="1">
            <a:off x="1431000" y="3048840"/>
            <a:ext cx="1674000" cy="238320"/>
          </a:xfrm>
          <a:prstGeom prst="bentConnector3">
            <a:avLst/>
          </a:prstGeom>
          <a:ln w="19080">
            <a:solidFill>
              <a:srgbClr val="000000"/>
            </a:solidFill>
            <a:round/>
          </a:ln>
        </p:spPr>
      </p:cxnSp>
      <p:cxnSp>
        <p:nvCxnSpPr>
          <p:cNvPr id="185" name="Line 23"/>
          <p:cNvCxnSpPr>
            <a:stCxn id="166" idx="2"/>
            <a:endCxn id="170" idx="0"/>
          </p:cNvCxnSpPr>
          <p:nvPr/>
        </p:nvCxnSpPr>
        <p:spPr>
          <a:xfrm flipH="1">
            <a:off x="7479000" y="2810880"/>
            <a:ext cx="810360" cy="476280"/>
          </a:xfrm>
          <a:prstGeom prst="bentConnector3">
            <a:avLst/>
          </a:prstGeom>
          <a:ln w="19080">
            <a:solidFill>
              <a:srgbClr val="000000"/>
            </a:solidFill>
            <a:round/>
          </a:ln>
        </p:spPr>
      </p:cxnSp>
      <p:cxnSp>
        <p:nvCxnSpPr>
          <p:cNvPr id="186" name="Line 24"/>
          <p:cNvCxnSpPr>
            <a:stCxn id="166" idx="2"/>
            <a:endCxn id="172" idx="0"/>
          </p:cNvCxnSpPr>
          <p:nvPr/>
        </p:nvCxnSpPr>
        <p:spPr>
          <a:xfrm>
            <a:off x="8289000" y="2810880"/>
            <a:ext cx="792000" cy="476280"/>
          </a:xfrm>
          <a:prstGeom prst="bentConnector3">
            <a:avLst/>
          </a:prstGeom>
          <a:ln w="19080">
            <a:solidFill>
              <a:srgbClr val="000000"/>
            </a:solidFill>
            <a:round/>
          </a:ln>
        </p:spPr>
      </p:cxnSp>
      <p:cxnSp>
        <p:nvCxnSpPr>
          <p:cNvPr id="187" name="Line 25"/>
          <p:cNvCxnSpPr>
            <a:stCxn id="178" idx="2"/>
            <a:endCxn id="176" idx="0"/>
          </p:cNvCxnSpPr>
          <p:nvPr/>
        </p:nvCxnSpPr>
        <p:spPr>
          <a:xfrm flipH="1">
            <a:off x="3825000" y="3720240"/>
            <a:ext cx="792360" cy="371520"/>
          </a:xfrm>
          <a:prstGeom prst="bentConnector3">
            <a:avLst/>
          </a:prstGeom>
          <a:ln w="19080">
            <a:solidFill>
              <a:srgbClr val="000000"/>
            </a:solidFill>
            <a:round/>
          </a:ln>
        </p:spPr>
      </p:cxnSp>
      <p:cxnSp>
        <p:nvCxnSpPr>
          <p:cNvPr id="188" name="Line 26"/>
          <p:cNvCxnSpPr>
            <a:stCxn id="178" idx="2"/>
            <a:endCxn id="179" idx="0"/>
          </p:cNvCxnSpPr>
          <p:nvPr/>
        </p:nvCxnSpPr>
        <p:spPr>
          <a:xfrm>
            <a:off x="4617000" y="3720240"/>
            <a:ext cx="774360" cy="371520"/>
          </a:xfrm>
          <a:prstGeom prst="bentConnector3">
            <a:avLst/>
          </a:prstGeom>
          <a:ln w="19080">
            <a:solidFill>
              <a:srgbClr val="000000"/>
            </a:solidFill>
            <a:round/>
          </a:ln>
        </p:spPr>
      </p:cxnSp>
      <p:cxnSp>
        <p:nvCxnSpPr>
          <p:cNvPr id="189" name="Line 27"/>
          <p:cNvCxnSpPr>
            <a:stCxn id="179" idx="2"/>
            <a:endCxn id="173" idx="0"/>
          </p:cNvCxnSpPr>
          <p:nvPr/>
        </p:nvCxnSpPr>
        <p:spPr>
          <a:xfrm flipH="1">
            <a:off x="3757680" y="4524840"/>
            <a:ext cx="1633680" cy="371880"/>
          </a:xfrm>
          <a:prstGeom prst="bentConnector3">
            <a:avLst/>
          </a:prstGeom>
          <a:ln w="12600">
            <a:solidFill>
              <a:srgbClr val="000000"/>
            </a:solidFill>
            <a:round/>
          </a:ln>
        </p:spPr>
      </p:cxnSp>
      <p:cxnSp>
        <p:nvCxnSpPr>
          <p:cNvPr id="190" name="Line 28"/>
          <p:cNvCxnSpPr>
            <a:stCxn id="179" idx="2"/>
            <a:endCxn id="175" idx="0"/>
          </p:cNvCxnSpPr>
          <p:nvPr/>
        </p:nvCxnSpPr>
        <p:spPr>
          <a:xfrm flipH="1">
            <a:off x="4904640" y="4524840"/>
            <a:ext cx="486720" cy="371880"/>
          </a:xfrm>
          <a:prstGeom prst="bentConnector3">
            <a:avLst/>
          </a:prstGeom>
          <a:ln w="12600">
            <a:solidFill>
              <a:srgbClr val="000000"/>
            </a:solidFill>
            <a:round/>
          </a:ln>
        </p:spPr>
      </p:cxnSp>
      <p:cxnSp>
        <p:nvCxnSpPr>
          <p:cNvPr id="191" name="Line 29"/>
          <p:cNvCxnSpPr>
            <a:stCxn id="179" idx="2"/>
            <a:endCxn id="174" idx="0"/>
          </p:cNvCxnSpPr>
          <p:nvPr/>
        </p:nvCxnSpPr>
        <p:spPr>
          <a:xfrm>
            <a:off x="5391000" y="4524840"/>
            <a:ext cx="648360" cy="371880"/>
          </a:xfrm>
          <a:prstGeom prst="bentConnector3">
            <a:avLst/>
          </a:prstGeom>
          <a:ln w="12600">
            <a:solidFill>
              <a:srgbClr val="000000"/>
            </a:solidFill>
            <a:round/>
          </a:ln>
        </p:spPr>
      </p:cxnSp>
      <p:cxnSp>
        <p:nvCxnSpPr>
          <p:cNvPr id="192" name="Line 30"/>
          <p:cNvCxnSpPr>
            <a:stCxn id="179" idx="2"/>
            <a:endCxn id="171" idx="0"/>
          </p:cNvCxnSpPr>
          <p:nvPr/>
        </p:nvCxnSpPr>
        <p:spPr>
          <a:xfrm>
            <a:off x="5391000" y="4524840"/>
            <a:ext cx="1746000" cy="371520"/>
          </a:xfrm>
          <a:prstGeom prst="bentConnector3">
            <a:avLst/>
          </a:prstGeom>
          <a:ln w="12600">
            <a:solidFill>
              <a:srgbClr val="000000"/>
            </a:solidFill>
            <a:round/>
          </a:ln>
        </p:spPr>
      </p:cxnSp>
      <p:cxnSp>
        <p:nvCxnSpPr>
          <p:cNvPr id="193" name="Line 31"/>
          <p:cNvCxnSpPr>
            <a:stCxn id="168" idx="0"/>
            <a:endCxn id="172" idx="2"/>
          </p:cNvCxnSpPr>
          <p:nvPr/>
        </p:nvCxnSpPr>
        <p:spPr>
          <a:xfrm flipV="1">
            <a:off x="8343000" y="3720240"/>
            <a:ext cx="738000" cy="384120"/>
          </a:xfrm>
          <a:prstGeom prst="bentConnector3">
            <a:avLst/>
          </a:prstGeom>
          <a:ln w="19080">
            <a:solidFill>
              <a:srgbClr val="000000"/>
            </a:solidFill>
            <a:round/>
          </a:ln>
        </p:spPr>
      </p:cxnSp>
      <p:cxnSp>
        <p:nvCxnSpPr>
          <p:cNvPr id="194" name="Line 32"/>
          <p:cNvCxnSpPr>
            <a:stCxn id="169" idx="0"/>
            <a:endCxn id="172" idx="2"/>
          </p:cNvCxnSpPr>
          <p:nvPr/>
        </p:nvCxnSpPr>
        <p:spPr>
          <a:xfrm flipH="1" flipV="1">
            <a:off x="9080640" y="3720240"/>
            <a:ext cx="792360" cy="384120"/>
          </a:xfrm>
          <a:prstGeom prst="bentConnector3">
            <a:avLst/>
          </a:prstGeom>
          <a:ln w="19080">
            <a:solidFill>
              <a:srgbClr val="000000"/>
            </a:solidFill>
            <a:round/>
          </a:ln>
        </p:spPr>
      </p:cxnSp>
    </p:spTree>
  </p:cSld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" descr=""/>
          <p:cNvPicPr/>
          <p:nvPr/>
        </p:nvPicPr>
        <p:blipFill>
          <a:blip r:embed="rId1"/>
          <a:stretch/>
        </p:blipFill>
        <p:spPr>
          <a:xfrm>
            <a:off x="2173320" y="432000"/>
            <a:ext cx="6712560" cy="5471640"/>
          </a:xfrm>
          <a:prstGeom prst="rect">
            <a:avLst/>
          </a:prstGeom>
          <a:ln>
            <a:noFill/>
          </a:ln>
        </p:spPr>
      </p:pic>
    </p:spTree>
  </p:cSld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TextShape 1"/>
          <p:cNvSpPr txBox="1"/>
          <p:nvPr/>
        </p:nvSpPr>
        <p:spPr>
          <a:xfrm>
            <a:off x="392760" y="560520"/>
            <a:ext cx="10734120" cy="8906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ef6c00"/>
                </a:solidFill>
                <a:uFill>
                  <a:solidFill>
                    <a:srgbClr val="ffffff"/>
                  </a:solidFill>
                </a:uFill>
                <a:latin typeface="PT Sans Narrow"/>
                <a:ea typeface="PT Sans Narrow"/>
              </a:rPr>
              <a:t>props vs state</a:t>
            </a:r>
            <a:endParaRPr b="0" lang="en-US" sz="177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7" name="TextShape 2"/>
          <p:cNvSpPr txBox="1"/>
          <p:nvPr/>
        </p:nvSpPr>
        <p:spPr>
          <a:xfrm>
            <a:off x="392760" y="1455840"/>
            <a:ext cx="10734120" cy="41601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marL="457200" indent="-228240">
              <a:lnSpc>
                <a:spcPct val="150000"/>
              </a:lnSpc>
            </a:pPr>
            <a:r>
              <a:rPr b="0" lang="en-US" sz="2200" spc="-1" strike="noStrike">
                <a:solidFill>
                  <a:srgbClr val="695d46"/>
                </a:solidFill>
                <a:uFill>
                  <a:solidFill>
                    <a:srgbClr val="ffffff"/>
                  </a:solidFill>
                </a:uFill>
                <a:latin typeface="Open Sans"/>
                <a:ea typeface="Open Sans"/>
              </a:rPr>
              <a:t>props</a:t>
            </a:r>
            <a:endParaRPr b="0" lang="en-US" sz="177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228240">
              <a:lnSpc>
                <a:spcPct val="150000"/>
              </a:lnSpc>
            </a:pPr>
            <a:r>
              <a:rPr b="0" lang="en-US" sz="2200" spc="-1" strike="noStrike">
                <a:solidFill>
                  <a:srgbClr val="695d46"/>
                </a:solidFill>
                <a:uFill>
                  <a:solidFill>
                    <a:srgbClr val="ffffff"/>
                  </a:solidFill>
                </a:uFill>
                <a:latin typeface="Open Sans"/>
                <a:ea typeface="Open Sans"/>
              </a:rPr>
              <a:t>Use in parent element to pass attribute to child element </a:t>
            </a:r>
            <a:endParaRPr b="0" lang="en-US" sz="177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228240">
              <a:lnSpc>
                <a:spcPct val="150000"/>
              </a:lnSpc>
            </a:pPr>
            <a:r>
              <a:rPr b="0" lang="en-US" sz="2200" spc="-1" strike="noStrike">
                <a:solidFill>
                  <a:srgbClr val="695d46"/>
                </a:solidFill>
                <a:uFill>
                  <a:solidFill>
                    <a:srgbClr val="ffffff"/>
                  </a:solidFill>
                </a:uFill>
                <a:latin typeface="Open Sans"/>
                <a:ea typeface="Open Sans"/>
              </a:rPr>
              <a:t>state</a:t>
            </a:r>
            <a:endParaRPr b="0" lang="en-US" sz="177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228240">
              <a:lnSpc>
                <a:spcPct val="150000"/>
              </a:lnSpc>
            </a:pPr>
            <a:r>
              <a:rPr b="0" lang="en-US" sz="2200" spc="-1" strike="noStrike">
                <a:solidFill>
                  <a:srgbClr val="695d46"/>
                </a:solidFill>
                <a:uFill>
                  <a:solidFill>
                    <a:srgbClr val="ffffff"/>
                  </a:solidFill>
                </a:uFill>
                <a:latin typeface="Open Sans"/>
                <a:ea typeface="Open Sans"/>
              </a:rPr>
              <a:t>The component to manage its own status and render the relevant  UI .</a:t>
            </a:r>
            <a:endParaRPr b="0" lang="en-US" sz="177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228240">
              <a:lnSpc>
                <a:spcPct val="150000"/>
              </a:lnSpc>
            </a:pPr>
            <a:r>
              <a:rPr b="0" lang="en-US" sz="2200" spc="-1" strike="noStrike">
                <a:solidFill>
                  <a:srgbClr val="999999"/>
                </a:solidFill>
                <a:uFill>
                  <a:solidFill>
                    <a:srgbClr val="ffffff"/>
                  </a:solidFill>
                </a:uFill>
                <a:latin typeface="Open Sans"/>
                <a:ea typeface="Open Sans"/>
              </a:rPr>
              <a:t>refs</a:t>
            </a:r>
            <a:endParaRPr b="0" lang="en-US" sz="177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228240">
              <a:lnSpc>
                <a:spcPct val="150000"/>
              </a:lnSpc>
            </a:pPr>
            <a:r>
              <a:rPr b="0" lang="en-US" sz="2200" spc="-1" strike="noStrike">
                <a:solidFill>
                  <a:srgbClr val="999999"/>
                </a:solidFill>
                <a:uFill>
                  <a:solidFill>
                    <a:srgbClr val="ffffff"/>
                  </a:solidFill>
                </a:uFill>
                <a:latin typeface="Open Sans"/>
                <a:ea typeface="Open Sans"/>
              </a:rPr>
              <a:t>You can control pass attribute to anywhere in DOM</a:t>
            </a:r>
            <a:endParaRPr b="0" lang="en-US" sz="177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228240">
              <a:lnSpc>
                <a:spcPct val="150000"/>
              </a:lnSpc>
            </a:pPr>
            <a:r>
              <a:rPr b="0" lang="en-US" sz="1800" spc="-1" strike="noStrike">
                <a:solidFill>
                  <a:srgbClr val="999999"/>
                </a:solidFill>
                <a:uFill>
                  <a:solidFill>
                    <a:srgbClr val="ffffff"/>
                  </a:solidFill>
                </a:uFill>
                <a:latin typeface="Open Sans"/>
                <a:ea typeface="Open Sans"/>
              </a:rPr>
              <a:t>.</a:t>
            </a:r>
            <a:endParaRPr b="0" lang="en-US" sz="177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228240">
              <a:lnSpc>
                <a:spcPct val="150000"/>
              </a:lnSpc>
            </a:pPr>
            <a:endParaRPr b="0" lang="en-US" sz="177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TextShape 1"/>
          <p:cNvSpPr txBox="1"/>
          <p:nvPr/>
        </p:nvSpPr>
        <p:spPr>
          <a:xfrm>
            <a:off x="392760" y="560520"/>
            <a:ext cx="10734120" cy="8906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ef6c00"/>
                </a:solidFill>
                <a:uFill>
                  <a:solidFill>
                    <a:srgbClr val="ffffff"/>
                  </a:solidFill>
                </a:uFill>
                <a:latin typeface="PT Sans Narrow"/>
                <a:ea typeface="PT Sans Narrow"/>
              </a:rPr>
              <a:t>Fetch Data</a:t>
            </a:r>
            <a:endParaRPr b="0" lang="en-US" sz="177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99" name="" descr=""/>
          <p:cNvPicPr/>
          <p:nvPr/>
        </p:nvPicPr>
        <p:blipFill>
          <a:blip r:embed="rId1"/>
          <a:srcRect l="32205" t="40245" r="7167" b="5561"/>
          <a:stretch/>
        </p:blipFill>
        <p:spPr>
          <a:xfrm>
            <a:off x="864360" y="1368000"/>
            <a:ext cx="8639640" cy="4343760"/>
          </a:xfrm>
          <a:prstGeom prst="rect">
            <a:avLst/>
          </a:prstGeom>
          <a:ln>
            <a:noFill/>
          </a:ln>
        </p:spPr>
      </p:pic>
    </p:spTree>
  </p:cSld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TextShape 1"/>
          <p:cNvSpPr txBox="1"/>
          <p:nvPr/>
        </p:nvSpPr>
        <p:spPr>
          <a:xfrm>
            <a:off x="392760" y="560520"/>
            <a:ext cx="10734120" cy="8906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ef6c00"/>
                </a:solidFill>
                <a:uFill>
                  <a:solidFill>
                    <a:srgbClr val="ffffff"/>
                  </a:solidFill>
                </a:uFill>
                <a:latin typeface="PT Sans Narrow"/>
                <a:ea typeface="PT Sans Narrow"/>
              </a:rPr>
              <a:t>Life Cycle</a:t>
            </a:r>
            <a:endParaRPr b="0" lang="en-US" sz="177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1" name="TextShape 2"/>
          <p:cNvSpPr txBox="1"/>
          <p:nvPr/>
        </p:nvSpPr>
        <p:spPr>
          <a:xfrm>
            <a:off x="392760" y="1455840"/>
            <a:ext cx="10734120" cy="41601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marL="457200" indent="-228240">
              <a:lnSpc>
                <a:spcPct val="150000"/>
              </a:lnSpc>
            </a:pPr>
            <a:r>
              <a:rPr b="0" lang="en-US" sz="2200" spc="-1" strike="noStrike">
                <a:solidFill>
                  <a:srgbClr val="695d46"/>
                </a:solidFill>
                <a:uFill>
                  <a:solidFill>
                    <a:srgbClr val="ffffff"/>
                  </a:solidFill>
                </a:uFill>
                <a:latin typeface="Open Sans"/>
                <a:ea typeface="Open Sans"/>
              </a:rPr>
              <a:t>componentWillmount():</a:t>
            </a:r>
            <a:endParaRPr b="0" lang="en-US" sz="177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228240">
              <a:lnSpc>
                <a:spcPct val="150000"/>
              </a:lnSpc>
            </a:pPr>
            <a:r>
              <a:rPr b="0" lang="en-US" sz="1800" spc="-1" strike="noStrike">
                <a:solidFill>
                  <a:srgbClr val="695d46"/>
                </a:solidFill>
                <a:uFill>
                  <a:solidFill>
                    <a:srgbClr val="ffffff"/>
                  </a:solidFill>
                </a:uFill>
                <a:latin typeface="Open Sans"/>
                <a:ea typeface="Open Sans"/>
              </a:rPr>
              <a:t>Check the local storage for some static information, such as token, credential, or even your</a:t>
            </a:r>
            <a:endParaRPr b="0" lang="en-US" sz="177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228240">
              <a:lnSpc>
                <a:spcPct val="150000"/>
              </a:lnSpc>
            </a:pPr>
            <a:r>
              <a:rPr b="0" lang="en-US" sz="1800" spc="-1" strike="noStrike">
                <a:solidFill>
                  <a:srgbClr val="695d46"/>
                </a:solidFill>
                <a:uFill>
                  <a:solidFill>
                    <a:srgbClr val="ffffff"/>
                  </a:solidFill>
                </a:uFill>
                <a:latin typeface="Open Sans"/>
                <a:ea typeface="Open Sans"/>
              </a:rPr>
              <a:t>history .</a:t>
            </a:r>
            <a:endParaRPr b="0" lang="en-US" sz="177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228240">
              <a:lnSpc>
                <a:spcPct val="150000"/>
              </a:lnSpc>
            </a:pPr>
            <a:r>
              <a:rPr b="0" lang="en-US" sz="2200" spc="-1" strike="noStrike">
                <a:solidFill>
                  <a:srgbClr val="695d46"/>
                </a:solidFill>
                <a:uFill>
                  <a:solidFill>
                    <a:srgbClr val="ffffff"/>
                  </a:solidFill>
                </a:uFill>
                <a:latin typeface="Open Sans"/>
                <a:ea typeface="Open Sans"/>
              </a:rPr>
              <a:t>render():</a:t>
            </a:r>
            <a:endParaRPr b="0" lang="en-US" sz="177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228240">
              <a:lnSpc>
                <a:spcPct val="150000"/>
              </a:lnSpc>
            </a:pPr>
            <a:r>
              <a:rPr b="0" lang="en-US" sz="1800" spc="-1" strike="noStrike">
                <a:solidFill>
                  <a:srgbClr val="695d46"/>
                </a:solidFill>
                <a:uFill>
                  <a:solidFill>
                    <a:srgbClr val="ffffff"/>
                  </a:solidFill>
                </a:uFill>
                <a:latin typeface="Open Sans"/>
                <a:ea typeface="Open Sans"/>
              </a:rPr>
              <a:t>Draw the basic layout.</a:t>
            </a:r>
            <a:endParaRPr b="0" lang="en-US" sz="177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228240">
              <a:lnSpc>
                <a:spcPct val="150000"/>
              </a:lnSpc>
            </a:pPr>
            <a:r>
              <a:rPr b="0" lang="en-US" sz="2200" spc="-1" strike="noStrike">
                <a:solidFill>
                  <a:srgbClr val="695d46"/>
                </a:solidFill>
                <a:uFill>
                  <a:solidFill>
                    <a:srgbClr val="ffffff"/>
                  </a:solidFill>
                </a:uFill>
                <a:latin typeface="Open Sans"/>
                <a:ea typeface="Open Sans"/>
              </a:rPr>
              <a:t>componentDidmount():</a:t>
            </a:r>
            <a:endParaRPr b="0" lang="en-US" sz="177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228240">
              <a:lnSpc>
                <a:spcPct val="150000"/>
              </a:lnSpc>
            </a:pPr>
            <a:r>
              <a:rPr b="0" lang="en-US" sz="1800" spc="-1" strike="noStrike">
                <a:solidFill>
                  <a:srgbClr val="695d46"/>
                </a:solidFill>
                <a:uFill>
                  <a:solidFill>
                    <a:srgbClr val="ffffff"/>
                  </a:solidFill>
                </a:uFill>
                <a:latin typeface="Open Sans"/>
                <a:ea typeface="Open Sans"/>
              </a:rPr>
              <a:t>Connect to th back end, fetch the data, then refresh the UI </a:t>
            </a:r>
            <a:endParaRPr b="0" lang="en-US" sz="177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</TotalTime>
  <Application>LibreOffice/5.1.6.2$Linux_X86_64 LibreOffice_project/10m0$Build-2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zh-HK</dc:language>
  <cp:lastModifiedBy/>
  <dcterms:modified xsi:type="dcterms:W3CDTF">2017-06-08T13:28:15Z</dcterms:modified>
  <cp:revision>2</cp:revision>
  <dc:subject/>
  <dc:title/>
</cp:coreProperties>
</file>